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4" r:id="rId5"/>
    <p:sldId id="265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8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2187F-3997-4FC0-936D-771248EED4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B41F4-D576-4BD1-9C1A-971DC31C0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37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Почему я выбираю программу 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“Школа России”?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1752600"/>
            <a:ext cx="632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Monotype Corsiva" pitchFamily="66" charset="0"/>
              </a:rPr>
              <a:t>Программа “Школа России” имеет огромный, годами проверенный, педагогический опыт. Авторами программы взято все лучшее, что было накоплено и апробировано в практике отечественной школы.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Monotype Corsiva" pitchFamily="66" charset="0"/>
              </a:rPr>
              <a:t>Она доступна для учащихся младшего школьного возраста, гарантирует достижение положительных результатов в обучении и реальные возможности личностного развития, т.к. построена на таких принципах обучения, как  </a:t>
            </a:r>
            <a:r>
              <a:rPr lang="ru-RU" sz="2400" dirty="0" err="1" smtClean="0">
                <a:latin typeface="Monotype Corsiva" pitchFamily="66" charset="0"/>
              </a:rPr>
              <a:t>учитывание</a:t>
            </a:r>
            <a:r>
              <a:rPr lang="ru-RU" sz="2400" dirty="0" smtClean="0">
                <a:latin typeface="Monotype Corsiva" pitchFamily="66" charset="0"/>
              </a:rPr>
              <a:t> возрастных особенностей детей, постепенное наращивание трудностей. </a:t>
            </a:r>
          </a:p>
        </p:txBody>
      </p:sp>
      <p:pic>
        <p:nvPicPr>
          <p:cNvPr id="6146" name="Picture 2" descr="http://www.prosv.ru/Attachment.aspx?Id=7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52400"/>
            <a:ext cx="914400" cy="114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Учебно-методический комплект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по окружающему миру.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5600" y="152400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 smtClean="0">
                <a:latin typeface="Monotype Corsiva" pitchFamily="66" charset="0"/>
              </a:rPr>
              <a:t>Окружающий мир: Плешаков А.А. 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4" name="Рисунок 3" descr="http://prosv.ru/Attachment.aspx?Id=1639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rosv.ru/Attachment.aspx?Id=1639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48400" y="3200400"/>
            <a:ext cx="236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Monotype Corsiva" pitchFamily="66" charset="0"/>
              </a:rPr>
              <a:t>Рабочая тетрадь: Плешаков А.А. 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7" name="Рисунок 6" descr="http://prosv.ru/Attachment.aspx?Id=164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6482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rosv.ru/Attachment.aspx?Id=164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6482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rosv.ru/Attachment.aspx?Id=76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76200"/>
            <a:ext cx="914400" cy="114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osv.ru/Attachment.aspx?Id=10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72500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rosv.ru/Attachment.aspx?Id=10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72500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85801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Спасибо за внимание!</a:t>
            </a:r>
          </a:p>
          <a:p>
            <a:endParaRPr lang="ru-RU" sz="6000" dirty="0" smtClean="0">
              <a:latin typeface="Monotype Corsiva" pitchFamily="66" charset="0"/>
            </a:endParaRPr>
          </a:p>
          <a:p>
            <a:r>
              <a:rPr lang="ru-RU" sz="6000" dirty="0" smtClean="0">
                <a:latin typeface="Monotype Corsiva" pitchFamily="66" charset="0"/>
              </a:rPr>
              <a:t>Выбор за Вами!</a:t>
            </a:r>
          </a:p>
          <a:p>
            <a:endParaRPr lang="ru-RU" sz="6000" dirty="0" smtClean="0">
              <a:latin typeface="Monotype Corsiva" pitchFamily="66" charset="0"/>
            </a:endParaRPr>
          </a:p>
          <a:p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26626" name="Picture 2" descr="http://zvezda2005.my1.ru/_fr/0/9963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91000"/>
            <a:ext cx="4953000" cy="97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По каким учебным комплектам работает данная программа.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3800" y="1828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Monotype Corsiva" pitchFamily="66" charset="0"/>
              </a:rPr>
              <a:t>Комплект учебников </a:t>
            </a:r>
            <a:r>
              <a:rPr lang="ru-RU" sz="2400" b="1" dirty="0" smtClean="0">
                <a:latin typeface="Monotype Corsiva" pitchFamily="66" charset="0"/>
              </a:rPr>
              <a:t>“Школы России” </a:t>
            </a:r>
            <a:r>
              <a:rPr lang="ru-RU" sz="2400" dirty="0" smtClean="0">
                <a:latin typeface="Monotype Corsiva" pitchFamily="66" charset="0"/>
              </a:rPr>
              <a:t> отвечает  всем требованиям </a:t>
            </a:r>
            <a:r>
              <a:rPr lang="ru-RU" sz="2400" b="1" dirty="0" smtClean="0">
                <a:latin typeface="Monotype Corsiva" pitchFamily="66" charset="0"/>
              </a:rPr>
              <a:t>современного образования</a:t>
            </a:r>
            <a:r>
              <a:rPr lang="ru-RU" sz="2400" dirty="0" smtClean="0">
                <a:latin typeface="Monotype Corsiva" pitchFamily="66" charset="0"/>
              </a:rPr>
              <a:t>, и при этом  в нем сохранены </a:t>
            </a:r>
            <a:r>
              <a:rPr lang="ru-RU" sz="2400" b="1" dirty="0" smtClean="0">
                <a:latin typeface="Monotype Corsiva" pitchFamily="66" charset="0"/>
              </a:rPr>
              <a:t>лучшие традиции русской </a:t>
            </a:r>
            <a:r>
              <a:rPr lang="ru-RU" sz="2400" dirty="0" smtClean="0">
                <a:latin typeface="Monotype Corsiva" pitchFamily="66" charset="0"/>
              </a:rPr>
              <a:t>школы.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122" name="Picture 2" descr="http://www.prosv.ru/Attachment.aspx?Id=7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114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152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Monotype Corsiva" pitchFamily="66" charset="0"/>
              </a:rPr>
              <a:t>Учебно-методический комплект</a:t>
            </a:r>
            <a:br>
              <a:rPr lang="ru-RU" sz="3600" i="1" dirty="0" smtClean="0">
                <a:latin typeface="Monotype Corsiva" pitchFamily="66" charset="0"/>
              </a:rPr>
            </a:br>
            <a:r>
              <a:rPr lang="ru-RU" sz="3600" i="1" dirty="0" smtClean="0">
                <a:latin typeface="Monotype Corsiva" pitchFamily="66" charset="0"/>
              </a:rPr>
              <a:t>по математике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295400"/>
            <a:ext cx="807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Monotype Corsiva" pitchFamily="66" charset="0"/>
              </a:rPr>
              <a:t>Математика: Моро М.И., Волкова С.И., Степанова С.В. 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5" name="Рисунок 4" descr="http://www.prosv.ru/Attachment.aspx?Id=216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osv.ru/Attachment.aspx?Id=216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86400" y="2133600"/>
            <a:ext cx="3429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Monotype Corsiva" pitchFamily="66" charset="0"/>
              </a:rPr>
              <a:t>Рабочие тетради: Моро М.И., Волкова С.И. 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8" name="Рисунок 7" descr="http://www.prosv.ru/Attachment.aspx?Id=2558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124200"/>
            <a:ext cx="1676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://www.prosv.ru/Attachment.aspx?Id=2558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038600"/>
            <a:ext cx="16002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://www.prosv.ru/Attachment.aspx?Id=76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76200"/>
            <a:ext cx="914400" cy="114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Учебно-методический комплект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по обучению грамоте и развитию речи.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14300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 smtClean="0">
                <a:latin typeface="Monotype Corsiva" pitchFamily="66" charset="0"/>
              </a:rPr>
              <a:t>Азбука: Горецкий В.Г. 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4" name="Рисунок 3" descr="http://www.prosv.ru/Attachment.aspx?Id=1638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sv.ru/Attachment.aspx?Id=1638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288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10200" y="3048000"/>
            <a:ext cx="3276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Monotype Corsiva" pitchFamily="66" charset="0"/>
              </a:rPr>
              <a:t>Прописи к "Русской азбуке" 1,2,3,4: Горецкий В.Г., Федосова Н.А.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7" name="Рисунок 6" descr="http://www.prosv.ru/Attachment.aspx?Id=216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1343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rosv.ru/Attachment.aspx?Id=2163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648200"/>
            <a:ext cx="1343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rosv.ru/Attachment.aspx?Id=2163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800600"/>
            <a:ext cx="1343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rosv.ru/Attachment.aspx?Id=2163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4800600"/>
            <a:ext cx="1343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prosv.ru/Attachment.aspx?Id=76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447800"/>
            <a:ext cx="914400" cy="114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rosv.ru/Attachment.aspx?Id=107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4190999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http://prosv.ru/Attachment.aspx?Id=107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4341813" cy="3483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Учебно-методический комплект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по русскому языку.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1752600"/>
            <a:ext cx="601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Monotype Corsiva" pitchFamily="66" charset="0"/>
              </a:rPr>
              <a:t>Русский язык: </a:t>
            </a:r>
            <a:r>
              <a:rPr lang="ru-RU" sz="2600" dirty="0" err="1" smtClean="0">
                <a:latin typeface="Monotype Corsiva" pitchFamily="66" charset="0"/>
              </a:rPr>
              <a:t>Канакина</a:t>
            </a:r>
            <a:r>
              <a:rPr lang="ru-RU" sz="2600" dirty="0" smtClean="0">
                <a:latin typeface="Monotype Corsiva" pitchFamily="66" charset="0"/>
              </a:rPr>
              <a:t> В.П., Горецкий В.Г. 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4" name="Рисунок 3" descr="http://www.prosv.ru/Attachment.aspx?Id=107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19812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://prosv.ru/Attachment.aspx?Id=107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20383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www.prosv.ru/Attachment.aspx?Id=7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76200"/>
            <a:ext cx="914400" cy="114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sv.ru/Attachment.aspx?Id=108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72500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rosv.ru/Attachment.aspx?Id=10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72500" cy="625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Учебно-методический комплект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по литературному чтению.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600200"/>
            <a:ext cx="647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Monotype Corsiva" pitchFamily="66" charset="0"/>
              </a:rPr>
              <a:t>Литературное чтение: Климанова Л. Ф., Горецкий В. Г., Голованова М. В. 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4" name="Рисунок 3" descr="http://prosv.ru/Attachment.aspx?Id=1639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90800"/>
            <a:ext cx="21336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www.prosv.ru/Attachment.aspx?Id=1639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124200"/>
            <a:ext cx="21336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www.prosv.ru/Attachment.aspx?Id=7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76200"/>
            <a:ext cx="914400" cy="114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200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Почему я выбираю программу  “Школа России”?</vt:lpstr>
      <vt:lpstr>По каким учебным комплектам работает данная программа.</vt:lpstr>
      <vt:lpstr>Слайд 3</vt:lpstr>
      <vt:lpstr>Учебно-методический комплект по обучению грамоте и развитию речи. </vt:lpstr>
      <vt:lpstr>Слайд 5</vt:lpstr>
      <vt:lpstr>Учебно-методический комплект по русскому языку. </vt:lpstr>
      <vt:lpstr>Слайд 7</vt:lpstr>
      <vt:lpstr>Слайд 8</vt:lpstr>
      <vt:lpstr>Учебно-методический комплект по литературному чтению.</vt:lpstr>
      <vt:lpstr>Учебно-методический комплект по окружающему миру.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Ольга</cp:lastModifiedBy>
  <cp:revision>29</cp:revision>
  <dcterms:created xsi:type="dcterms:W3CDTF">2013-10-20T14:43:13Z</dcterms:created>
  <dcterms:modified xsi:type="dcterms:W3CDTF">2018-02-28T05:30:36Z</dcterms:modified>
</cp:coreProperties>
</file>