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8" r:id="rId4"/>
    <p:sldId id="269" r:id="rId5"/>
    <p:sldId id="270" r:id="rId6"/>
    <p:sldId id="271" r:id="rId7"/>
    <p:sldId id="272" r:id="rId8"/>
    <p:sldId id="262" r:id="rId9"/>
    <p:sldId id="263" r:id="rId10"/>
    <p:sldId id="264" r:id="rId11"/>
    <p:sldId id="265" r:id="rId12"/>
    <p:sldId id="261" r:id="rId13"/>
    <p:sldId id="26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D28E-1201-4726-BBD5-B5DD47BEE34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F74-C036-4B8C-B893-8F72F723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6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1052736"/>
            <a:ext cx="802432" cy="36490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5373216"/>
            <a:ext cx="360040" cy="752947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661248"/>
            <a:ext cx="787896" cy="46491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729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1052736"/>
            <a:ext cx="802432" cy="36490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5896" y="5157192"/>
            <a:ext cx="859904" cy="968971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589240"/>
            <a:ext cx="715888" cy="53692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092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8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908720"/>
            <a:ext cx="802432" cy="50891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373216"/>
            <a:ext cx="442392" cy="752947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301208"/>
            <a:ext cx="499864" cy="82495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6287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8384" y="5733256"/>
            <a:ext cx="658416" cy="392907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3870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5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5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" y="-9659"/>
            <a:ext cx="522128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-9659"/>
            <a:ext cx="442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"/>
            <a:ext cx="9144000" cy="68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9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Сокол</cp:lastModifiedBy>
  <cp:revision>14</cp:revision>
  <dcterms:created xsi:type="dcterms:W3CDTF">2024-02-02T14:37:49Z</dcterms:created>
  <dcterms:modified xsi:type="dcterms:W3CDTF">2024-11-06T06:58:48Z</dcterms:modified>
</cp:coreProperties>
</file>