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667" r:id="rId3"/>
    <p:sldId id="708" r:id="rId4"/>
    <p:sldId id="709" r:id="rId5"/>
    <p:sldId id="689" r:id="rId6"/>
    <p:sldId id="693" r:id="rId7"/>
    <p:sldId id="712" r:id="rId8"/>
    <p:sldId id="711" r:id="rId9"/>
    <p:sldId id="710" r:id="rId10"/>
    <p:sldId id="702" r:id="rId11"/>
  </p:sldIdLst>
  <p:sldSz cx="12192000" cy="6858000"/>
  <p:notesSz cx="6858000" cy="9144000"/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FFD5"/>
    <a:srgbClr val="FFFBB7"/>
    <a:srgbClr val="FFFE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>
        <p:scale>
          <a:sx n="80" d="100"/>
          <a:sy n="80" d="100"/>
        </p:scale>
        <p:origin x="-166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4C47-9E46-44CD-A602-5A27A715B15C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2C0C4-4270-42AF-8F51-18C3306DC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78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8068-C842-4D40-948A-3BDE12CEFD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8068-C842-4D40-948A-3BDE12CEFD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9896-2E54-414C-810B-8A7FCED179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7A61-0ABD-4043-8896-D91319797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3.jpeg"/><Relationship Id="rId5" Type="http://schemas.openxmlformats.org/officeDocument/2006/relationships/image" Target="../media/image11.jpe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303\Desktop\12.11.2024\&#1074;&#1080;&#1076;&#1077;&#1086;%20&#1084;&#1072;&#1089;&#1090;&#1077;&#1088;-&#1082;&#1083;&#1072;&#1089;&#1089;&#1072;%20&#1082;&#1072;&#1082;%20&#1091;&#1087;&#1088;&#1072;&#1074;&#1083;&#1103;&#1090;&#1100;%20&#1082;&#1074;&#1072;&#1076;&#1088;&#1086;&#1082;&#1086;&#1087;&#1090;&#1077;&#1088;&#1086;&#1084;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file:///C:\Users\303\Desktop\&#1074;&#1080;&#1076;&#1077;&#1086;%20&#1084;&#1072;&#1089;&#1090;&#1077;&#1088;-&#1082;&#1083;&#1072;&#1089;&#1089;&#1072;%20&#1082;&#1072;&#1082;%20&#1091;&#1087;&#1088;&#1072;&#1074;&#1083;&#1103;&#1090;&#1100;%20&#1082;&#1074;&#1072;&#1076;&#1088;&#1086;&#1082;&#1086;&#1087;&#1090;&#1077;&#1088;&#1086;&#1084;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303\Desktop\12.11.2024\&#1074;&#1080;&#1076;&#1077;&#1086;%20&#1091;&#1087;&#1088;&#1072;&#1074;&#1083;&#1077;&#1085;&#1080;&#1077;%20&#1089;%20&#1084;&#1091;&#1079;&#1099;&#1082;&#1086;&#1081;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35" y="6350"/>
            <a:ext cx="12282435" cy="6851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20815" y="3891915"/>
            <a:ext cx="5351780" cy="22656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ru-RU" sz="44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525" y="1509395"/>
            <a:ext cx="10582275" cy="1244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/>
              <a:t>Региональная площадка по обмену опытом </a:t>
            </a:r>
          </a:p>
          <a:p>
            <a:pPr algn="ctr"/>
            <a:r>
              <a:rPr lang="ru-RU" sz="2000" b="1" dirty="0"/>
              <a:t>«Педагогическая лаборатория центров «Точка роста» и Школьных кванториумов Югры:</a:t>
            </a:r>
          </a:p>
          <a:p>
            <a:pPr algn="ctr"/>
            <a:r>
              <a:rPr lang="ru-RU" sz="2000" b="1" dirty="0"/>
              <a:t>как это сделано…»</a:t>
            </a:r>
            <a:r>
              <a:rPr lang="ru-RU" sz="2400" b="1" dirty="0"/>
              <a:t> 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9815" y="5377815"/>
            <a:ext cx="32423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Ханты-Мансийск</a:t>
            </a:r>
          </a:p>
          <a:p>
            <a:pPr algn="ctr"/>
            <a:r>
              <a:rPr lang="ru-RU" b="1" dirty="0" smtClean="0"/>
              <a:t>12 ноября </a:t>
            </a:r>
            <a:r>
              <a:rPr lang="ru-RU" b="1" dirty="0"/>
              <a:t>2024 года</a:t>
            </a:r>
          </a:p>
        </p:txBody>
      </p:sp>
      <p:pic>
        <p:nvPicPr>
          <p:cNvPr id="14" name="Picture 2" descr="Национальный проект «Образование» |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0" y="6985"/>
            <a:ext cx="1454785" cy="1454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6790" y="2630170"/>
            <a:ext cx="10260330" cy="126111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BB7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«Средняя общеобразовательная  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школа  №  </a:t>
            </a:r>
            <a:r>
              <a:rPr lang="ru-RU" sz="2400" b="1" dirty="0" smtClean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5» 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г. </a:t>
            </a:r>
            <a:r>
              <a:rPr lang="ru-RU" sz="2400" b="1" dirty="0" smtClean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Когалым </a:t>
            </a:r>
            <a:endParaRPr lang="ru-RU" sz="2400" b="1" dirty="0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(Детский технопарк «Кванториум» - </a:t>
            </a:r>
            <a:r>
              <a:rPr lang="ru-RU" sz="2400" b="1" dirty="0" smtClean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2022)</a:t>
            </a:r>
            <a:endParaRPr lang="ru-RU" sz="2400" b="1" dirty="0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15" y="168910"/>
            <a:ext cx="1279525" cy="1085850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720" b="88022"/>
          <a:stretch>
            <a:fillRect/>
          </a:stretch>
        </p:blipFill>
        <p:spPr>
          <a:xfrm>
            <a:off x="140970" y="255270"/>
            <a:ext cx="2780030" cy="1206500"/>
          </a:xfrm>
          <a:prstGeom prst="rect">
            <a:avLst/>
          </a:prstGeom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15" y="168910"/>
            <a:ext cx="2294255" cy="1043305"/>
          </a:xfrm>
          <a:prstGeom prst="rect">
            <a:avLst/>
          </a:prstGeom>
        </p:spPr>
      </p:pic>
      <p:pic>
        <p:nvPicPr>
          <p:cNvPr id="13" name="Замещающее содержимое 12" descr="Логотип 50 лет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 l="4589" r="-6221"/>
          <a:stretch>
            <a:fillRect/>
          </a:stretch>
        </p:blipFill>
        <p:spPr>
          <a:xfrm>
            <a:off x="10974705" y="6350"/>
            <a:ext cx="1320165" cy="1137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586105"/>
            <a:ext cx="1703070" cy="557530"/>
          </a:xfrm>
          <a:prstGeom prst="rect">
            <a:avLst/>
          </a:prstGeom>
        </p:spPr>
      </p:pic>
      <p:pic>
        <p:nvPicPr>
          <p:cNvPr id="17" name="Picture 2" descr="Национальный проект «Образование» |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0" y="0"/>
            <a:ext cx="1454785" cy="1454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31" y="4055308"/>
            <a:ext cx="3132239" cy="2092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5" y="635"/>
            <a:ext cx="12211050" cy="68573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1525" y="1509395"/>
            <a:ext cx="10582275" cy="1244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Мастер класс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«Как управлять </a:t>
            </a:r>
            <a:r>
              <a:rPr lang="ru-RU" sz="3200" b="1" dirty="0" err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квадрокоптером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» </a:t>
            </a:r>
            <a:r>
              <a:rPr lang="ru-RU" sz="2800" b="1" dirty="0" smtClean="0"/>
              <a:t> </a:t>
            </a:r>
            <a:endParaRPr lang="ru-RU" sz="3600" b="1" dirty="0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3575" y="5824220"/>
            <a:ext cx="3170555" cy="4508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b="1" dirty="0" smtClean="0"/>
              <a:t>12 ноября </a:t>
            </a:r>
            <a:r>
              <a:rPr lang="ru-RU" b="1" dirty="0"/>
              <a:t>2024 года</a:t>
            </a:r>
          </a:p>
        </p:txBody>
      </p:sp>
      <p:pic>
        <p:nvPicPr>
          <p:cNvPr id="14" name="Picture 2" descr="Национальный проект «Образование» |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0" y="54610"/>
            <a:ext cx="1454785" cy="1454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110" y="3213100"/>
            <a:ext cx="3802546" cy="242062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BB7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ctr"/>
            <a:r>
              <a:rPr lang="ru-RU" sz="2400" b="1" dirty="0" err="1">
                <a:latin typeface="Arial Narrow" panose="020B0606020202030204" charset="0"/>
                <a:cs typeface="Arial Narrow" panose="020B0606020202030204" charset="0"/>
                <a:sym typeface="+mn-ea"/>
              </a:rPr>
              <a:t>Каюмова</a:t>
            </a:r>
            <a:r>
              <a:rPr lang="ru-RU" sz="24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Лиана </a:t>
            </a:r>
            <a:r>
              <a:rPr lang="ru-RU" sz="2400" b="1" dirty="0" err="1">
                <a:latin typeface="Arial Narrow" panose="020B0606020202030204" charset="0"/>
                <a:cs typeface="Arial Narrow" panose="020B0606020202030204" charset="0"/>
                <a:sym typeface="+mn-ea"/>
              </a:rPr>
              <a:t>Ирековна</a:t>
            </a:r>
            <a:r>
              <a:rPr lang="ru-RU" sz="24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,</a:t>
            </a:r>
          </a:p>
          <a:p>
            <a:pPr algn="ctr"/>
            <a:r>
              <a:rPr lang="ru-RU" sz="2000" i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учитель географии,</a:t>
            </a:r>
          </a:p>
          <a:p>
            <a:pPr algn="ctr"/>
            <a:r>
              <a:rPr lang="ru-RU" sz="2000" i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педагог дополнительного образования</a:t>
            </a:r>
          </a:p>
          <a:p>
            <a:pPr algn="ctr"/>
            <a:r>
              <a:rPr lang="ru-RU" sz="2000" i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муниципального автономного</a:t>
            </a:r>
          </a:p>
          <a:p>
            <a:pPr algn="ctr"/>
            <a:r>
              <a:rPr lang="ru-RU" sz="2000" i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общеобразовательного учреждения «Средняя</a:t>
            </a:r>
          </a:p>
          <a:p>
            <a:pPr algn="ctr"/>
            <a:r>
              <a:rPr lang="ru-RU" sz="2000" i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общеобразовательная школа № 5», г. Когалым 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0" y="364490"/>
            <a:ext cx="1198245" cy="1016635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720" b="88022"/>
          <a:stretch>
            <a:fillRect/>
          </a:stretch>
        </p:blipFill>
        <p:spPr>
          <a:xfrm>
            <a:off x="140970" y="255270"/>
            <a:ext cx="2780030" cy="1206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05320" y="3053080"/>
            <a:ext cx="4347845" cy="250126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BB7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57" y="181868"/>
            <a:ext cx="2637667" cy="1199586"/>
          </a:xfrm>
          <a:prstGeom prst="rect">
            <a:avLst/>
          </a:prstGeom>
        </p:spPr>
      </p:pic>
      <p:pic>
        <p:nvPicPr>
          <p:cNvPr id="9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55" y="603885"/>
            <a:ext cx="1852930" cy="606425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rcRect l="4589" r="-6221"/>
          <a:stretch>
            <a:fillRect/>
          </a:stretch>
        </p:blipFill>
        <p:spPr>
          <a:xfrm>
            <a:off x="10828020" y="-22225"/>
            <a:ext cx="1431925" cy="1232535"/>
          </a:xfrm>
          <a:prstGeom prst="rect">
            <a:avLst/>
          </a:prstGeom>
        </p:spPr>
      </p:pic>
      <p:pic>
        <p:nvPicPr>
          <p:cNvPr id="1026" name="Picture 2" descr="C:\Users\Lenovo\Downloads\vHgaJyJnkd70bt7MXWDog1heXqTs6Rjg7qpa5lm4Hf6dN_MQFWhGt-IcU6q45L88yFQ5i9nZbCtEbjy4Rk8d4fF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44" y="2830665"/>
            <a:ext cx="4079156" cy="2918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290" y="436880"/>
            <a:ext cx="8712835" cy="78359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555" y="1533525"/>
            <a:ext cx="10363200" cy="419036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беспилотные летательные аппараты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БПЛА)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используются фактически повсеместно для гражданских, коммерческих, а также военных целей.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связи с чем возникает необходимость получить знания об этих летающих аппаратах и приобрести навыки управления ими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своей работе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мы используем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квадрокоптер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марки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Tello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pic>
        <p:nvPicPr>
          <p:cNvPr id="7" name="Рисунок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80395" y="228600"/>
            <a:ext cx="1036320" cy="9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92460" y="186690"/>
            <a:ext cx="1036320" cy="9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9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35" y="5824855"/>
            <a:ext cx="1998980" cy="65405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2407265" y="71253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15" name="Замещающее содержимое 12" descr="Логотип 50 лет"/>
          <p:cNvPicPr>
            <a:picLocks noChangeAspect="1"/>
          </p:cNvPicPr>
          <p:nvPr/>
        </p:nvPicPr>
        <p:blipFill>
          <a:blip r:embed="rId6" cstate="print"/>
          <a:srcRect l="4589" r="-6221"/>
          <a:stretch>
            <a:fillRect/>
          </a:stretch>
        </p:blipFill>
        <p:spPr>
          <a:xfrm>
            <a:off x="10828020" y="-22225"/>
            <a:ext cx="1431925" cy="1232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818" y="436880"/>
            <a:ext cx="8401512" cy="7416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ru-RU" sz="3200" b="1" spc="-30" dirty="0">
                <a:solidFill>
                  <a:srgbClr val="0070C0"/>
                </a:solidFill>
                <a:latin typeface="Arial Narrow" pitchFamily="34" charset="0"/>
                <a:sym typeface="+mn-ea"/>
              </a:rPr>
              <a:t>Цель демонстрируемой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1533525"/>
            <a:ext cx="10542905" cy="4258945"/>
          </a:xfrm>
        </p:spPr>
        <p:txBody>
          <a:bodyPr>
            <a:normAutofit fontScale="95000"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компетенций в области применения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БПЛА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Tello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b="1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</a:t>
            </a:r>
            <a:r>
              <a:rPr lang="ru-RU" sz="40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обучения видны сразу: вы научитесь не только эффективно управлять </a:t>
            </a:r>
            <a:r>
              <a:rPr lang="ru-RU" sz="4000" b="1" i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квадрокоптером</a:t>
            </a:r>
            <a:r>
              <a:rPr lang="ru-RU" sz="4000" b="1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sz="4000" b="1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поймёте</a:t>
            </a:r>
            <a:r>
              <a:rPr lang="ru-RU" sz="40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использовать </a:t>
            </a:r>
            <a:r>
              <a:rPr lang="ru-RU" sz="4000" b="1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40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сферах жизни – от фотографирования до сельского </a:t>
            </a:r>
            <a:r>
              <a:rPr lang="ru-RU" sz="4000" b="1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ru-RU" sz="4000" b="1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i="1" dirty="0">
              <a:solidFill>
                <a:srgbClr val="1E35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665" b="1" dirty="0"/>
          </a:p>
          <a:p>
            <a:endParaRPr lang="ru-RU" sz="4665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12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40" y="5905500"/>
            <a:ext cx="1906270" cy="623570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4589" r="-6221"/>
          <a:stretch>
            <a:fillRect/>
          </a:stretch>
        </p:blipFill>
        <p:spPr>
          <a:xfrm>
            <a:off x="10880436" y="45116"/>
            <a:ext cx="1353689" cy="1165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340360"/>
            <a:ext cx="8564418" cy="75184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Narrow" pitchFamily="34" charset="0"/>
              </a:rPr>
              <a:t>Технология реализации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практики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 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74" y="1533495"/>
            <a:ext cx="10515600" cy="4351338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405130" y="1969135"/>
            <a:ext cx="11423015" cy="379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5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11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5" y="5774690"/>
            <a:ext cx="1969135" cy="644525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4589" r="-6221"/>
          <a:stretch>
            <a:fillRect/>
          </a:stretch>
        </p:blipFill>
        <p:spPr>
          <a:xfrm>
            <a:off x="10828020" y="-22225"/>
            <a:ext cx="1431925" cy="1232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  <p:pic>
        <p:nvPicPr>
          <p:cNvPr id="10" name="Picture 2" descr="C:\Users\303\Desktop\Левый-стик-влево-вправ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764" y="1178072"/>
            <a:ext cx="3000529" cy="2348899"/>
          </a:xfrm>
          <a:prstGeom prst="rect">
            <a:avLst/>
          </a:prstGeom>
          <a:noFill/>
        </p:spPr>
      </p:pic>
      <p:pic>
        <p:nvPicPr>
          <p:cNvPr id="13" name="Picture 2" descr="C:\Users\303\Desktop\Правый-стик-влево-вправ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8863" y="1176562"/>
            <a:ext cx="3505395" cy="2480232"/>
          </a:xfrm>
          <a:prstGeom prst="rect">
            <a:avLst/>
          </a:prstGeom>
          <a:noFill/>
        </p:spPr>
      </p:pic>
      <p:pic>
        <p:nvPicPr>
          <p:cNvPr id="14" name="Picture 2" descr="C:\Users\303\Desktop\Правый-стик-вверх-вниз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8971" y="1252349"/>
            <a:ext cx="3154878" cy="2274202"/>
          </a:xfrm>
          <a:prstGeom prst="rect">
            <a:avLst/>
          </a:prstGeom>
          <a:noFill/>
        </p:spPr>
      </p:pic>
      <p:pic>
        <p:nvPicPr>
          <p:cNvPr id="1026" name="Picture 2" descr="C:\Users\303\Desktop\17312671715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1943" y="3662547"/>
            <a:ext cx="3342904" cy="2500492"/>
          </a:xfrm>
          <a:prstGeom prst="rect">
            <a:avLst/>
          </a:prstGeom>
          <a:noFill/>
        </p:spPr>
      </p:pic>
      <p:pic>
        <p:nvPicPr>
          <p:cNvPr id="1027" name="Picture 3" descr="C:\Users\303\Desktop\17312673019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92074" y="3645725"/>
            <a:ext cx="3318181" cy="250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340360"/>
            <a:ext cx="8564418" cy="75184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Narrow" pitchFamily="34" charset="0"/>
              </a:rPr>
              <a:t>Технология реализации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практики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 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74" y="1533495"/>
            <a:ext cx="10515600" cy="4351338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405130" y="1969135"/>
            <a:ext cx="11423015" cy="379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5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11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5" y="5774690"/>
            <a:ext cx="1969135" cy="644525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/>
          <a:srcRect l="4589" r="-6221"/>
          <a:stretch>
            <a:fillRect/>
          </a:stretch>
        </p:blipFill>
        <p:spPr>
          <a:xfrm>
            <a:off x="10828020" y="-22225"/>
            <a:ext cx="1431925" cy="1232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  <p:pic>
        <p:nvPicPr>
          <p:cNvPr id="10" name="видео мастер-класса как управлять квадрокоптеро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8130" y="0"/>
            <a:ext cx="11709070" cy="68580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rId9" action="ppaction://program" highlightClick="1"/>
          </p:cNvPr>
          <p:cNvSpPr/>
          <p:nvPr/>
        </p:nvSpPr>
        <p:spPr>
          <a:xfrm>
            <a:off x="10034649" y="5925787"/>
            <a:ext cx="2157351" cy="7481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340360"/>
            <a:ext cx="8564418" cy="75184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Narrow" pitchFamily="34" charset="0"/>
              </a:rPr>
              <a:t>Технология реализации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практики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 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74" y="1533495"/>
            <a:ext cx="10515600" cy="4351338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405130" y="1969135"/>
            <a:ext cx="11423015" cy="379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5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11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5" y="5774690"/>
            <a:ext cx="1969135" cy="644525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/>
          <a:srcRect l="4589" r="-6221"/>
          <a:stretch>
            <a:fillRect/>
          </a:stretch>
        </p:blipFill>
        <p:spPr>
          <a:xfrm>
            <a:off x="10828020" y="-22225"/>
            <a:ext cx="1431925" cy="1232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  <p:pic>
        <p:nvPicPr>
          <p:cNvPr id="13" name="видео управление с музык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-6796"/>
            <a:ext cx="12192000" cy="6864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69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330" y="436880"/>
            <a:ext cx="7797800" cy="82486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Narrow" pitchFamily="34" charset="0"/>
                <a:sym typeface="+mn-ea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970" y="1569085"/>
            <a:ext cx="10779760" cy="4316095"/>
          </a:xfrm>
        </p:spPr>
        <p:txBody>
          <a:bodyPr>
            <a:normAutofit/>
          </a:bodyPr>
          <a:lstStyle/>
          <a:p>
            <a:endParaRPr lang="ru-RU" b="1" dirty="0"/>
          </a:p>
          <a:p>
            <a:pPr marL="0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очевиден: освоив управление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квадрокоптером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расширите свои горизонты и получите новые возможности как в личной, так и в профессиональной жизни.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/>
        </p:nvSpPr>
        <p:spPr>
          <a:xfrm>
            <a:off x="665480" y="1744980"/>
            <a:ext cx="10890250" cy="3907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EEC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0070C0"/>
              </a:solidFill>
              <a:sym typeface="+mn-ea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9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15" y="5806440"/>
            <a:ext cx="1866900" cy="610870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4589" r="-6221"/>
          <a:stretch>
            <a:fillRect/>
          </a:stretch>
        </p:blipFill>
        <p:spPr>
          <a:xfrm>
            <a:off x="10954385" y="-22225"/>
            <a:ext cx="1305560" cy="1123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655" y="436880"/>
            <a:ext cx="9351010" cy="257556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Кредо </a:t>
            </a:r>
            <a:r>
              <a:rPr lang="ru-RU" sz="3600" i="1" dirty="0" smtClean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«Знать как свои пять пальцев»</a:t>
            </a:r>
            <a:r>
              <a:rPr lang="ru-RU" sz="3600" i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sz="3600" i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Благодарю за внимание!</a:t>
            </a:r>
            <a:br>
              <a:rPr lang="ru-RU" sz="3600" b="1" dirty="0">
                <a:solidFill>
                  <a:srgbClr val="00206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sz="3600" b="1" i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Приглашаем к сотрудничеству.</a:t>
            </a:r>
            <a:br>
              <a:rPr lang="ru-RU" sz="3600" b="1" i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endParaRPr lang="ru-RU" sz="3600" b="1" i="1" dirty="0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4415" y="3105150"/>
            <a:ext cx="6063615" cy="2141220"/>
          </a:xfrm>
          <a:solidFill>
            <a:srgbClr val="EAFFD5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Контакты: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Тел.</a:t>
            </a:r>
            <a:r>
              <a:rPr lang="ru-RU" sz="2400" b="1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8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34667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)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2-02-44</a:t>
            </a:r>
            <a:endParaRPr lang="ru-RU" sz="2400" b="1" dirty="0">
              <a:solidFill>
                <a:srgbClr val="0070C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E-mail</a:t>
            </a:r>
            <a:r>
              <a:rPr lang="ru-RU" sz="2400" dirty="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gumerova.ela@mail.ru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ru-RU" sz="2400" b="1" dirty="0">
              <a:solidFill>
                <a:srgbClr val="0070C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buFont typeface="Wingdings" panose="05000000000000000000" charset="0"/>
              <a:buChar char="§"/>
            </a:pPr>
            <a:endParaRPr lang="ru-RU" sz="2400" b="1" dirty="0">
              <a:solidFill>
                <a:srgbClr val="0070C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22"/>
          <a:stretch>
            <a:fillRect/>
          </a:stretch>
        </p:blipFill>
        <p:spPr>
          <a:xfrm>
            <a:off x="0" y="6326398"/>
            <a:ext cx="12192000" cy="531602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170"/>
            <a:ext cx="2259965" cy="993140"/>
          </a:xfrm>
          <a:prstGeom prst="rect">
            <a:avLst/>
          </a:prstGeom>
        </p:spPr>
      </p:pic>
      <p:pic>
        <p:nvPicPr>
          <p:cNvPr id="8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05" y="5810250"/>
            <a:ext cx="1856105" cy="607060"/>
          </a:xfrm>
          <a:prstGeom prst="rect">
            <a:avLst/>
          </a:prstGeom>
        </p:spPr>
      </p:pic>
      <p:pic>
        <p:nvPicPr>
          <p:cNvPr id="15" name="Замещающее содержимое 12" descr="Логотип 50 лет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4589" r="-6221"/>
          <a:stretch>
            <a:fillRect/>
          </a:stretch>
        </p:blipFill>
        <p:spPr>
          <a:xfrm>
            <a:off x="10817860" y="-22225"/>
            <a:ext cx="1442085" cy="1241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687" y="311471"/>
            <a:ext cx="867506" cy="86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8642" t="13446" r="12976" b="9228"/>
          <a:stretch/>
        </p:blipFill>
        <p:spPr>
          <a:xfrm>
            <a:off x="663192" y="2631119"/>
            <a:ext cx="3727938" cy="275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233</Words>
  <Application>Microsoft Office PowerPoint</Application>
  <PresentationFormat>Произвольный</PresentationFormat>
  <Paragraphs>34</Paragraphs>
  <Slides>9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Слайд 1</vt:lpstr>
      <vt:lpstr>Слайд 2</vt:lpstr>
      <vt:lpstr>Слайд 3</vt:lpstr>
      <vt:lpstr>Цель демонстрируемой практики</vt:lpstr>
      <vt:lpstr>Технология реализации практики                                              </vt:lpstr>
      <vt:lpstr>Технология реализации практики                                              </vt:lpstr>
      <vt:lpstr>Технология реализации практики                                              </vt:lpstr>
      <vt:lpstr>Заключение</vt:lpstr>
      <vt:lpstr>Кредо «Знать как свои пять пальцев»  Благодарю за внимание! Приглашаем к сотрудничеству.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Юрьевна Акентьевна</dc:creator>
  <cp:lastModifiedBy>303</cp:lastModifiedBy>
  <cp:revision>51</cp:revision>
  <dcterms:created xsi:type="dcterms:W3CDTF">2024-02-08T07:14:00Z</dcterms:created>
  <dcterms:modified xsi:type="dcterms:W3CDTF">2024-11-11T07:17:05Z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43300F96EC264319AE7F26FDA49082C1_12</vt:lpwstr>
  </property>
  <property fmtid="{D5CDD505-2E9C-101B-9397-08002B2CF9AE}" pid="3" name="KSOProductBuildVer">
    <vt:lpwstr>1049-12.2.0.13489</vt:lpwstr>
  </property>
</Properties>
</file>