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4"/>
  </p:notesMasterIdLst>
  <p:sldIdLst>
    <p:sldId id="257" r:id="rId3"/>
    <p:sldId id="258" r:id="rId4"/>
    <p:sldId id="278" r:id="rId5"/>
    <p:sldId id="270" r:id="rId6"/>
    <p:sldId id="271" r:id="rId7"/>
    <p:sldId id="272" r:id="rId8"/>
    <p:sldId id="273" r:id="rId9"/>
    <p:sldId id="274" r:id="rId10"/>
    <p:sldId id="275" r:id="rId11"/>
    <p:sldId id="276" r:id="rId12"/>
    <p:sldId id="25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850A5-EDF9-45F2-9128-721098CD3C7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C1556FF6-3584-48C0-A687-F392AAB57BAF}">
      <dgm:prSet phldrT="[Текст]" custT="1"/>
      <dgm:spPr/>
      <dgm:t>
        <a:bodyPr/>
        <a:lstStyle/>
        <a:p>
          <a:r>
            <a:rPr lang="ru-RU" sz="2400" dirty="0" smtClean="0"/>
            <a:t>Читательская грамотность</a:t>
          </a:r>
          <a:endParaRPr lang="ru-RU" sz="2400" dirty="0"/>
        </a:p>
      </dgm:t>
    </dgm:pt>
    <dgm:pt modelId="{E48E4BF7-63C7-478B-985F-7AE6E143B026}" type="parTrans" cxnId="{DD2DB444-0CB1-4C09-9C71-3E7FED0FE851}">
      <dgm:prSet/>
      <dgm:spPr/>
      <dgm:t>
        <a:bodyPr/>
        <a:lstStyle/>
        <a:p>
          <a:endParaRPr lang="ru-RU"/>
        </a:p>
      </dgm:t>
    </dgm:pt>
    <dgm:pt modelId="{13952AFC-2311-47A4-86BB-274A70535024}" type="sibTrans" cxnId="{DD2DB444-0CB1-4C09-9C71-3E7FED0FE851}">
      <dgm:prSet/>
      <dgm:spPr/>
      <dgm:t>
        <a:bodyPr/>
        <a:lstStyle/>
        <a:p>
          <a:endParaRPr lang="ru-RU"/>
        </a:p>
      </dgm:t>
    </dgm:pt>
    <dgm:pt modelId="{C3CE0E81-94F7-4FEC-86C9-DBEDEC32584A}">
      <dgm:prSet custT="1"/>
      <dgm:spPr/>
      <dgm:t>
        <a:bodyPr/>
        <a:lstStyle/>
        <a:p>
          <a:r>
            <a:rPr lang="ru-RU" sz="2400" dirty="0" smtClean="0"/>
            <a:t>Математическая грамотность</a:t>
          </a:r>
          <a:endParaRPr lang="ru-RU" sz="2400" dirty="0"/>
        </a:p>
      </dgm:t>
    </dgm:pt>
    <dgm:pt modelId="{9D98142E-3938-4C23-AE59-79AA22DF883B}" type="parTrans" cxnId="{B9CA73FB-0A8A-4750-8BB3-A27B0E1780C0}">
      <dgm:prSet/>
      <dgm:spPr/>
      <dgm:t>
        <a:bodyPr/>
        <a:lstStyle/>
        <a:p>
          <a:endParaRPr lang="ru-RU"/>
        </a:p>
      </dgm:t>
    </dgm:pt>
    <dgm:pt modelId="{348F7980-CD60-4CE7-83EA-7F377849C26B}" type="sibTrans" cxnId="{B9CA73FB-0A8A-4750-8BB3-A27B0E1780C0}">
      <dgm:prSet/>
      <dgm:spPr/>
      <dgm:t>
        <a:bodyPr/>
        <a:lstStyle/>
        <a:p>
          <a:endParaRPr lang="ru-RU"/>
        </a:p>
      </dgm:t>
    </dgm:pt>
    <dgm:pt modelId="{17E7563C-3111-4E6D-81FA-250A258B1E55}">
      <dgm:prSet custT="1"/>
      <dgm:spPr/>
      <dgm:t>
        <a:bodyPr/>
        <a:lstStyle/>
        <a:p>
          <a:r>
            <a:rPr lang="ru-RU" sz="2400" dirty="0" smtClean="0"/>
            <a:t>Естественнонаучная грамотность</a:t>
          </a:r>
          <a:endParaRPr lang="ru-RU" sz="2400" dirty="0"/>
        </a:p>
      </dgm:t>
    </dgm:pt>
    <dgm:pt modelId="{41C5DB9E-E455-40F4-8DA4-37B4DB534E74}" type="parTrans" cxnId="{B0CEE68F-8232-4715-8A95-3AEE8B1C067C}">
      <dgm:prSet/>
      <dgm:spPr/>
      <dgm:t>
        <a:bodyPr/>
        <a:lstStyle/>
        <a:p>
          <a:endParaRPr lang="ru-RU"/>
        </a:p>
      </dgm:t>
    </dgm:pt>
    <dgm:pt modelId="{DC424239-0E65-4EFC-AE21-6BB152FF04B8}" type="sibTrans" cxnId="{B0CEE68F-8232-4715-8A95-3AEE8B1C067C}">
      <dgm:prSet/>
      <dgm:spPr/>
      <dgm:t>
        <a:bodyPr/>
        <a:lstStyle/>
        <a:p>
          <a:endParaRPr lang="ru-RU"/>
        </a:p>
      </dgm:t>
    </dgm:pt>
    <dgm:pt modelId="{CCE8F320-35E6-4AC3-8467-E764073439F5}">
      <dgm:prSet custT="1"/>
      <dgm:spPr/>
      <dgm:t>
        <a:bodyPr/>
        <a:lstStyle/>
        <a:p>
          <a:r>
            <a:rPr lang="ru-RU" sz="2400" dirty="0" smtClean="0"/>
            <a:t>Финансовая грамотность</a:t>
          </a:r>
          <a:endParaRPr lang="ru-RU" sz="2400" dirty="0"/>
        </a:p>
      </dgm:t>
    </dgm:pt>
    <dgm:pt modelId="{2E9C580A-CAF3-4064-AA1B-9050F3AFEC03}" type="parTrans" cxnId="{C0D3A248-6929-4ADF-B53A-4CF65462928E}">
      <dgm:prSet/>
      <dgm:spPr/>
      <dgm:t>
        <a:bodyPr/>
        <a:lstStyle/>
        <a:p>
          <a:endParaRPr lang="ru-RU"/>
        </a:p>
      </dgm:t>
    </dgm:pt>
    <dgm:pt modelId="{42DC33CE-5C11-48A7-B589-AA106630F7E1}" type="sibTrans" cxnId="{C0D3A248-6929-4ADF-B53A-4CF65462928E}">
      <dgm:prSet/>
      <dgm:spPr/>
      <dgm:t>
        <a:bodyPr/>
        <a:lstStyle/>
        <a:p>
          <a:endParaRPr lang="ru-RU"/>
        </a:p>
      </dgm:t>
    </dgm:pt>
    <dgm:pt modelId="{0DB4F019-1778-43C2-8EEF-49526212939E}">
      <dgm:prSet custT="1"/>
      <dgm:spPr/>
      <dgm:t>
        <a:bodyPr/>
        <a:lstStyle/>
        <a:p>
          <a:r>
            <a:rPr lang="ru-RU" sz="2400" dirty="0" smtClean="0"/>
            <a:t>Глобальные компетенции</a:t>
          </a:r>
          <a:endParaRPr lang="ru-RU" sz="2400" dirty="0"/>
        </a:p>
      </dgm:t>
    </dgm:pt>
    <dgm:pt modelId="{8E2F644F-D7C3-4C38-A15A-97C56DACDCC6}" type="parTrans" cxnId="{F1626683-CE61-42AE-912A-E40B6F9F4819}">
      <dgm:prSet/>
      <dgm:spPr/>
      <dgm:t>
        <a:bodyPr/>
        <a:lstStyle/>
        <a:p>
          <a:endParaRPr lang="ru-RU"/>
        </a:p>
      </dgm:t>
    </dgm:pt>
    <dgm:pt modelId="{2D59717D-8C45-4E8D-BC14-908948724D5A}" type="sibTrans" cxnId="{F1626683-CE61-42AE-912A-E40B6F9F4819}">
      <dgm:prSet/>
      <dgm:spPr/>
      <dgm:t>
        <a:bodyPr/>
        <a:lstStyle/>
        <a:p>
          <a:endParaRPr lang="ru-RU"/>
        </a:p>
      </dgm:t>
    </dgm:pt>
    <dgm:pt modelId="{8EC6D32D-04B8-40C7-A861-47E61F550CC9}">
      <dgm:prSet custT="1"/>
      <dgm:spPr/>
      <dgm:t>
        <a:bodyPr/>
        <a:lstStyle/>
        <a:p>
          <a:r>
            <a:rPr lang="ru-RU" sz="2400" dirty="0" smtClean="0"/>
            <a:t>Креативное мышление</a:t>
          </a:r>
          <a:endParaRPr lang="ru-RU" sz="2400" dirty="0"/>
        </a:p>
      </dgm:t>
    </dgm:pt>
    <dgm:pt modelId="{01542FB8-7EAE-405C-A051-547763C3044D}" type="parTrans" cxnId="{883B8AA2-CA8F-4394-AF9B-7DD9F850D201}">
      <dgm:prSet/>
      <dgm:spPr/>
      <dgm:t>
        <a:bodyPr/>
        <a:lstStyle/>
        <a:p>
          <a:endParaRPr lang="ru-RU"/>
        </a:p>
      </dgm:t>
    </dgm:pt>
    <dgm:pt modelId="{3DC10AC7-7DD2-440F-BA8B-2D798AC072E3}" type="sibTrans" cxnId="{883B8AA2-CA8F-4394-AF9B-7DD9F850D201}">
      <dgm:prSet/>
      <dgm:spPr/>
      <dgm:t>
        <a:bodyPr/>
        <a:lstStyle/>
        <a:p>
          <a:endParaRPr lang="ru-RU"/>
        </a:p>
      </dgm:t>
    </dgm:pt>
    <dgm:pt modelId="{A7836115-BFED-4F12-A28A-43722BA303A3}" type="pres">
      <dgm:prSet presAssocID="{D57850A5-EDF9-45F2-9128-721098CD3C75}" presName="cycle" presStyleCnt="0">
        <dgm:presLayoutVars>
          <dgm:dir/>
          <dgm:resizeHandles val="exact"/>
        </dgm:presLayoutVars>
      </dgm:prSet>
      <dgm:spPr/>
      <dgm:t>
        <a:bodyPr/>
        <a:lstStyle/>
        <a:p>
          <a:endParaRPr lang="ru-RU"/>
        </a:p>
      </dgm:t>
    </dgm:pt>
    <dgm:pt modelId="{7914F289-9B9B-4648-90DF-561DAFEC360F}" type="pres">
      <dgm:prSet presAssocID="{C1556FF6-3584-48C0-A687-F392AAB57BAF}" presName="node" presStyleLbl="node1" presStyleIdx="0" presStyleCnt="6" custScaleX="250117" custScaleY="100523">
        <dgm:presLayoutVars>
          <dgm:bulletEnabled val="1"/>
        </dgm:presLayoutVars>
      </dgm:prSet>
      <dgm:spPr/>
      <dgm:t>
        <a:bodyPr/>
        <a:lstStyle/>
        <a:p>
          <a:endParaRPr lang="ru-RU"/>
        </a:p>
      </dgm:t>
    </dgm:pt>
    <dgm:pt modelId="{7213CCAB-2EF4-4948-B522-F9F5B9BC158F}" type="pres">
      <dgm:prSet presAssocID="{C1556FF6-3584-48C0-A687-F392AAB57BAF}" presName="spNode" presStyleCnt="0"/>
      <dgm:spPr/>
    </dgm:pt>
    <dgm:pt modelId="{40453259-C412-4466-9C0F-FC2DE34AF2FC}" type="pres">
      <dgm:prSet presAssocID="{13952AFC-2311-47A4-86BB-274A70535024}" presName="sibTrans" presStyleLbl="sibTrans1D1" presStyleIdx="0" presStyleCnt="6"/>
      <dgm:spPr/>
      <dgm:t>
        <a:bodyPr/>
        <a:lstStyle/>
        <a:p>
          <a:endParaRPr lang="ru-RU"/>
        </a:p>
      </dgm:t>
    </dgm:pt>
    <dgm:pt modelId="{BC1C8FA8-D0D2-437D-8E1E-B64D0402FDB9}" type="pres">
      <dgm:prSet presAssocID="{C3CE0E81-94F7-4FEC-86C9-DBEDEC32584A}" presName="node" presStyleLbl="node1" presStyleIdx="1" presStyleCnt="6" custScaleX="215404" custScaleY="115210">
        <dgm:presLayoutVars>
          <dgm:bulletEnabled val="1"/>
        </dgm:presLayoutVars>
      </dgm:prSet>
      <dgm:spPr/>
      <dgm:t>
        <a:bodyPr/>
        <a:lstStyle/>
        <a:p>
          <a:endParaRPr lang="ru-RU"/>
        </a:p>
      </dgm:t>
    </dgm:pt>
    <dgm:pt modelId="{70112305-C1D6-43D8-B55D-9A3014168093}" type="pres">
      <dgm:prSet presAssocID="{C3CE0E81-94F7-4FEC-86C9-DBEDEC32584A}" presName="spNode" presStyleCnt="0"/>
      <dgm:spPr/>
    </dgm:pt>
    <dgm:pt modelId="{6BD96A1F-FFA0-4DD9-8154-DDC499811C50}" type="pres">
      <dgm:prSet presAssocID="{348F7980-CD60-4CE7-83EA-7F377849C26B}" presName="sibTrans" presStyleLbl="sibTrans1D1" presStyleIdx="1" presStyleCnt="6"/>
      <dgm:spPr/>
      <dgm:t>
        <a:bodyPr/>
        <a:lstStyle/>
        <a:p>
          <a:endParaRPr lang="ru-RU"/>
        </a:p>
      </dgm:t>
    </dgm:pt>
    <dgm:pt modelId="{421256D7-C0FD-479B-9262-09346AA031F7}" type="pres">
      <dgm:prSet presAssocID="{17E7563C-3111-4E6D-81FA-250A258B1E55}" presName="node" presStyleLbl="node1" presStyleIdx="2" presStyleCnt="6" custScaleX="220852" custScaleY="106128">
        <dgm:presLayoutVars>
          <dgm:bulletEnabled val="1"/>
        </dgm:presLayoutVars>
      </dgm:prSet>
      <dgm:spPr/>
      <dgm:t>
        <a:bodyPr/>
        <a:lstStyle/>
        <a:p>
          <a:endParaRPr lang="ru-RU"/>
        </a:p>
      </dgm:t>
    </dgm:pt>
    <dgm:pt modelId="{80B5D440-37CF-4DC8-9C89-61FF1C1E693E}" type="pres">
      <dgm:prSet presAssocID="{17E7563C-3111-4E6D-81FA-250A258B1E55}" presName="spNode" presStyleCnt="0"/>
      <dgm:spPr/>
    </dgm:pt>
    <dgm:pt modelId="{AF63D035-834E-4B85-BDD6-206DD2A6B287}" type="pres">
      <dgm:prSet presAssocID="{DC424239-0E65-4EFC-AE21-6BB152FF04B8}" presName="sibTrans" presStyleLbl="sibTrans1D1" presStyleIdx="2" presStyleCnt="6"/>
      <dgm:spPr/>
      <dgm:t>
        <a:bodyPr/>
        <a:lstStyle/>
        <a:p>
          <a:endParaRPr lang="ru-RU"/>
        </a:p>
      </dgm:t>
    </dgm:pt>
    <dgm:pt modelId="{3A978EED-B383-4412-ACBE-34A4844E8651}" type="pres">
      <dgm:prSet presAssocID="{CCE8F320-35E6-4AC3-8467-E764073439F5}" presName="node" presStyleLbl="node1" presStyleIdx="3" presStyleCnt="6" custScaleX="238165">
        <dgm:presLayoutVars>
          <dgm:bulletEnabled val="1"/>
        </dgm:presLayoutVars>
      </dgm:prSet>
      <dgm:spPr/>
      <dgm:t>
        <a:bodyPr/>
        <a:lstStyle/>
        <a:p>
          <a:endParaRPr lang="ru-RU"/>
        </a:p>
      </dgm:t>
    </dgm:pt>
    <dgm:pt modelId="{B38888D9-2A83-4CFB-B097-974C0250BDF0}" type="pres">
      <dgm:prSet presAssocID="{CCE8F320-35E6-4AC3-8467-E764073439F5}" presName="spNode" presStyleCnt="0"/>
      <dgm:spPr/>
    </dgm:pt>
    <dgm:pt modelId="{9E4974D7-E87C-42A2-89DD-F16D7307D81A}" type="pres">
      <dgm:prSet presAssocID="{42DC33CE-5C11-48A7-B589-AA106630F7E1}" presName="sibTrans" presStyleLbl="sibTrans1D1" presStyleIdx="3" presStyleCnt="6"/>
      <dgm:spPr/>
      <dgm:t>
        <a:bodyPr/>
        <a:lstStyle/>
        <a:p>
          <a:endParaRPr lang="ru-RU"/>
        </a:p>
      </dgm:t>
    </dgm:pt>
    <dgm:pt modelId="{D529F7D8-B265-4B3E-A835-0129F313AD95}" type="pres">
      <dgm:prSet presAssocID="{0DB4F019-1778-43C2-8EEF-49526212939E}" presName="node" presStyleLbl="node1" presStyleIdx="4" presStyleCnt="6" custScaleX="224820" custScaleY="121146">
        <dgm:presLayoutVars>
          <dgm:bulletEnabled val="1"/>
        </dgm:presLayoutVars>
      </dgm:prSet>
      <dgm:spPr/>
      <dgm:t>
        <a:bodyPr/>
        <a:lstStyle/>
        <a:p>
          <a:endParaRPr lang="ru-RU"/>
        </a:p>
      </dgm:t>
    </dgm:pt>
    <dgm:pt modelId="{E53A5FD3-927F-4587-AAB4-66EDCBCE8152}" type="pres">
      <dgm:prSet presAssocID="{0DB4F019-1778-43C2-8EEF-49526212939E}" presName="spNode" presStyleCnt="0"/>
      <dgm:spPr/>
    </dgm:pt>
    <dgm:pt modelId="{CC73260F-6731-47FC-AD41-5EEC4CE199D4}" type="pres">
      <dgm:prSet presAssocID="{2D59717D-8C45-4E8D-BC14-908948724D5A}" presName="sibTrans" presStyleLbl="sibTrans1D1" presStyleIdx="4" presStyleCnt="6"/>
      <dgm:spPr/>
      <dgm:t>
        <a:bodyPr/>
        <a:lstStyle/>
        <a:p>
          <a:endParaRPr lang="ru-RU"/>
        </a:p>
      </dgm:t>
    </dgm:pt>
    <dgm:pt modelId="{CBF96616-7776-42AD-AF19-CD29F5CD7FF6}" type="pres">
      <dgm:prSet presAssocID="{8EC6D32D-04B8-40C7-A861-47E61F550CC9}" presName="node" presStyleLbl="node1" presStyleIdx="5" presStyleCnt="6" custScaleX="226298" custScaleY="115471">
        <dgm:presLayoutVars>
          <dgm:bulletEnabled val="1"/>
        </dgm:presLayoutVars>
      </dgm:prSet>
      <dgm:spPr/>
      <dgm:t>
        <a:bodyPr/>
        <a:lstStyle/>
        <a:p>
          <a:endParaRPr lang="ru-RU"/>
        </a:p>
      </dgm:t>
    </dgm:pt>
    <dgm:pt modelId="{C1E87FF1-CF94-42F6-BB48-F2E774E23D2A}" type="pres">
      <dgm:prSet presAssocID="{8EC6D32D-04B8-40C7-A861-47E61F550CC9}" presName="spNode" presStyleCnt="0"/>
      <dgm:spPr/>
    </dgm:pt>
    <dgm:pt modelId="{3741A167-1C37-477D-8257-99F0C988A275}" type="pres">
      <dgm:prSet presAssocID="{3DC10AC7-7DD2-440F-BA8B-2D798AC072E3}" presName="sibTrans" presStyleLbl="sibTrans1D1" presStyleIdx="5" presStyleCnt="6"/>
      <dgm:spPr/>
      <dgm:t>
        <a:bodyPr/>
        <a:lstStyle/>
        <a:p>
          <a:endParaRPr lang="ru-RU"/>
        </a:p>
      </dgm:t>
    </dgm:pt>
  </dgm:ptLst>
  <dgm:cxnLst>
    <dgm:cxn modelId="{B0CEE68F-8232-4715-8A95-3AEE8B1C067C}" srcId="{D57850A5-EDF9-45F2-9128-721098CD3C75}" destId="{17E7563C-3111-4E6D-81FA-250A258B1E55}" srcOrd="2" destOrd="0" parTransId="{41C5DB9E-E455-40F4-8DA4-37B4DB534E74}" sibTransId="{DC424239-0E65-4EFC-AE21-6BB152FF04B8}"/>
    <dgm:cxn modelId="{C0D3A248-6929-4ADF-B53A-4CF65462928E}" srcId="{D57850A5-EDF9-45F2-9128-721098CD3C75}" destId="{CCE8F320-35E6-4AC3-8467-E764073439F5}" srcOrd="3" destOrd="0" parTransId="{2E9C580A-CAF3-4064-AA1B-9050F3AFEC03}" sibTransId="{42DC33CE-5C11-48A7-B589-AA106630F7E1}"/>
    <dgm:cxn modelId="{4F314695-EFD5-46CF-A14E-ED3CDB697C39}" type="presOf" srcId="{C3CE0E81-94F7-4FEC-86C9-DBEDEC32584A}" destId="{BC1C8FA8-D0D2-437D-8E1E-B64D0402FDB9}" srcOrd="0" destOrd="0" presId="urn:microsoft.com/office/officeart/2005/8/layout/cycle6"/>
    <dgm:cxn modelId="{49DD0C47-B18A-42E2-A3B4-209583FBB348}" type="presOf" srcId="{348F7980-CD60-4CE7-83EA-7F377849C26B}" destId="{6BD96A1F-FFA0-4DD9-8154-DDC499811C50}" srcOrd="0" destOrd="0" presId="urn:microsoft.com/office/officeart/2005/8/layout/cycle6"/>
    <dgm:cxn modelId="{DD2DB444-0CB1-4C09-9C71-3E7FED0FE851}" srcId="{D57850A5-EDF9-45F2-9128-721098CD3C75}" destId="{C1556FF6-3584-48C0-A687-F392AAB57BAF}" srcOrd="0" destOrd="0" parTransId="{E48E4BF7-63C7-478B-985F-7AE6E143B026}" sibTransId="{13952AFC-2311-47A4-86BB-274A70535024}"/>
    <dgm:cxn modelId="{A25A1402-670C-4137-AF50-5E8BC749756B}" type="presOf" srcId="{3DC10AC7-7DD2-440F-BA8B-2D798AC072E3}" destId="{3741A167-1C37-477D-8257-99F0C988A275}" srcOrd="0" destOrd="0" presId="urn:microsoft.com/office/officeart/2005/8/layout/cycle6"/>
    <dgm:cxn modelId="{8D7D501E-1134-4891-8B93-708CDCAA9BF6}" type="presOf" srcId="{17E7563C-3111-4E6D-81FA-250A258B1E55}" destId="{421256D7-C0FD-479B-9262-09346AA031F7}" srcOrd="0" destOrd="0" presId="urn:microsoft.com/office/officeart/2005/8/layout/cycle6"/>
    <dgm:cxn modelId="{BD057771-0EB1-4BBE-BE16-92E8479EF97C}" type="presOf" srcId="{13952AFC-2311-47A4-86BB-274A70535024}" destId="{40453259-C412-4466-9C0F-FC2DE34AF2FC}" srcOrd="0" destOrd="0" presId="urn:microsoft.com/office/officeart/2005/8/layout/cycle6"/>
    <dgm:cxn modelId="{7B417CAD-E594-4512-A947-669367586E59}" type="presOf" srcId="{DC424239-0E65-4EFC-AE21-6BB152FF04B8}" destId="{AF63D035-834E-4B85-BDD6-206DD2A6B287}" srcOrd="0" destOrd="0" presId="urn:microsoft.com/office/officeart/2005/8/layout/cycle6"/>
    <dgm:cxn modelId="{883B8AA2-CA8F-4394-AF9B-7DD9F850D201}" srcId="{D57850A5-EDF9-45F2-9128-721098CD3C75}" destId="{8EC6D32D-04B8-40C7-A861-47E61F550CC9}" srcOrd="5" destOrd="0" parTransId="{01542FB8-7EAE-405C-A051-547763C3044D}" sibTransId="{3DC10AC7-7DD2-440F-BA8B-2D798AC072E3}"/>
    <dgm:cxn modelId="{6AF6E4D7-0BBB-45B0-8B7E-81EC8E7F2A45}" type="presOf" srcId="{D57850A5-EDF9-45F2-9128-721098CD3C75}" destId="{A7836115-BFED-4F12-A28A-43722BA303A3}" srcOrd="0" destOrd="0" presId="urn:microsoft.com/office/officeart/2005/8/layout/cycle6"/>
    <dgm:cxn modelId="{51079D63-4EEE-47EE-8350-1535114AB556}" type="presOf" srcId="{0DB4F019-1778-43C2-8EEF-49526212939E}" destId="{D529F7D8-B265-4B3E-A835-0129F313AD95}" srcOrd="0" destOrd="0" presId="urn:microsoft.com/office/officeart/2005/8/layout/cycle6"/>
    <dgm:cxn modelId="{F1626683-CE61-42AE-912A-E40B6F9F4819}" srcId="{D57850A5-EDF9-45F2-9128-721098CD3C75}" destId="{0DB4F019-1778-43C2-8EEF-49526212939E}" srcOrd="4" destOrd="0" parTransId="{8E2F644F-D7C3-4C38-A15A-97C56DACDCC6}" sibTransId="{2D59717D-8C45-4E8D-BC14-908948724D5A}"/>
    <dgm:cxn modelId="{5BE44446-4811-4F42-ADC2-AFD4537FCD2D}" type="presOf" srcId="{2D59717D-8C45-4E8D-BC14-908948724D5A}" destId="{CC73260F-6731-47FC-AD41-5EEC4CE199D4}" srcOrd="0" destOrd="0" presId="urn:microsoft.com/office/officeart/2005/8/layout/cycle6"/>
    <dgm:cxn modelId="{B9CA73FB-0A8A-4750-8BB3-A27B0E1780C0}" srcId="{D57850A5-EDF9-45F2-9128-721098CD3C75}" destId="{C3CE0E81-94F7-4FEC-86C9-DBEDEC32584A}" srcOrd="1" destOrd="0" parTransId="{9D98142E-3938-4C23-AE59-79AA22DF883B}" sibTransId="{348F7980-CD60-4CE7-83EA-7F377849C26B}"/>
    <dgm:cxn modelId="{8D68AA3A-45A1-4B25-81DB-0A687BD8B968}" type="presOf" srcId="{C1556FF6-3584-48C0-A687-F392AAB57BAF}" destId="{7914F289-9B9B-4648-90DF-561DAFEC360F}" srcOrd="0" destOrd="0" presId="urn:microsoft.com/office/officeart/2005/8/layout/cycle6"/>
    <dgm:cxn modelId="{6138997C-DA1E-47D8-9D4A-3DCBCF55BB6A}" type="presOf" srcId="{8EC6D32D-04B8-40C7-A861-47E61F550CC9}" destId="{CBF96616-7776-42AD-AF19-CD29F5CD7FF6}" srcOrd="0" destOrd="0" presId="urn:microsoft.com/office/officeart/2005/8/layout/cycle6"/>
    <dgm:cxn modelId="{A3220031-F567-47DA-A34A-CEF653D4F6C9}" type="presOf" srcId="{CCE8F320-35E6-4AC3-8467-E764073439F5}" destId="{3A978EED-B383-4412-ACBE-34A4844E8651}" srcOrd="0" destOrd="0" presId="urn:microsoft.com/office/officeart/2005/8/layout/cycle6"/>
    <dgm:cxn modelId="{E5507C7D-915A-473A-A669-8B409CC6A8C5}" type="presOf" srcId="{42DC33CE-5C11-48A7-B589-AA106630F7E1}" destId="{9E4974D7-E87C-42A2-89DD-F16D7307D81A}" srcOrd="0" destOrd="0" presId="urn:microsoft.com/office/officeart/2005/8/layout/cycle6"/>
    <dgm:cxn modelId="{000F2B67-B2EC-41EE-9580-C91D1B580CFD}" type="presParOf" srcId="{A7836115-BFED-4F12-A28A-43722BA303A3}" destId="{7914F289-9B9B-4648-90DF-561DAFEC360F}" srcOrd="0" destOrd="0" presId="urn:microsoft.com/office/officeart/2005/8/layout/cycle6"/>
    <dgm:cxn modelId="{2B75CE5E-4F80-419A-B72F-EBB019269159}" type="presParOf" srcId="{A7836115-BFED-4F12-A28A-43722BA303A3}" destId="{7213CCAB-2EF4-4948-B522-F9F5B9BC158F}" srcOrd="1" destOrd="0" presId="urn:microsoft.com/office/officeart/2005/8/layout/cycle6"/>
    <dgm:cxn modelId="{20489D0E-CC2E-42B7-932E-4315256FEA79}" type="presParOf" srcId="{A7836115-BFED-4F12-A28A-43722BA303A3}" destId="{40453259-C412-4466-9C0F-FC2DE34AF2FC}" srcOrd="2" destOrd="0" presId="urn:microsoft.com/office/officeart/2005/8/layout/cycle6"/>
    <dgm:cxn modelId="{CE6DAD58-9240-45B7-94DA-10E2BB4F9C7C}" type="presParOf" srcId="{A7836115-BFED-4F12-A28A-43722BA303A3}" destId="{BC1C8FA8-D0D2-437D-8E1E-B64D0402FDB9}" srcOrd="3" destOrd="0" presId="urn:microsoft.com/office/officeart/2005/8/layout/cycle6"/>
    <dgm:cxn modelId="{F7C27319-9335-4366-97F9-767D954951FD}" type="presParOf" srcId="{A7836115-BFED-4F12-A28A-43722BA303A3}" destId="{70112305-C1D6-43D8-B55D-9A3014168093}" srcOrd="4" destOrd="0" presId="urn:microsoft.com/office/officeart/2005/8/layout/cycle6"/>
    <dgm:cxn modelId="{25857D73-AD5C-40C0-AAC2-43EFF2C1451E}" type="presParOf" srcId="{A7836115-BFED-4F12-A28A-43722BA303A3}" destId="{6BD96A1F-FFA0-4DD9-8154-DDC499811C50}" srcOrd="5" destOrd="0" presId="urn:microsoft.com/office/officeart/2005/8/layout/cycle6"/>
    <dgm:cxn modelId="{EB5CD248-DB0F-4F26-A576-4B531C036785}" type="presParOf" srcId="{A7836115-BFED-4F12-A28A-43722BA303A3}" destId="{421256D7-C0FD-479B-9262-09346AA031F7}" srcOrd="6" destOrd="0" presId="urn:microsoft.com/office/officeart/2005/8/layout/cycle6"/>
    <dgm:cxn modelId="{A8CCBB7E-25E2-424D-BE59-B778869E4339}" type="presParOf" srcId="{A7836115-BFED-4F12-A28A-43722BA303A3}" destId="{80B5D440-37CF-4DC8-9C89-61FF1C1E693E}" srcOrd="7" destOrd="0" presId="urn:microsoft.com/office/officeart/2005/8/layout/cycle6"/>
    <dgm:cxn modelId="{CCF6A631-319C-438C-9D4E-5401DB5C2A47}" type="presParOf" srcId="{A7836115-BFED-4F12-A28A-43722BA303A3}" destId="{AF63D035-834E-4B85-BDD6-206DD2A6B287}" srcOrd="8" destOrd="0" presId="urn:microsoft.com/office/officeart/2005/8/layout/cycle6"/>
    <dgm:cxn modelId="{2C43279C-3C51-4FC1-9B4E-FBA2C72928A5}" type="presParOf" srcId="{A7836115-BFED-4F12-A28A-43722BA303A3}" destId="{3A978EED-B383-4412-ACBE-34A4844E8651}" srcOrd="9" destOrd="0" presId="urn:microsoft.com/office/officeart/2005/8/layout/cycle6"/>
    <dgm:cxn modelId="{F6923E0B-DBD9-47BB-AC21-FB003B38143A}" type="presParOf" srcId="{A7836115-BFED-4F12-A28A-43722BA303A3}" destId="{B38888D9-2A83-4CFB-B097-974C0250BDF0}" srcOrd="10" destOrd="0" presId="urn:microsoft.com/office/officeart/2005/8/layout/cycle6"/>
    <dgm:cxn modelId="{361A2725-7F72-4A01-B436-06A77A4E102A}" type="presParOf" srcId="{A7836115-BFED-4F12-A28A-43722BA303A3}" destId="{9E4974D7-E87C-42A2-89DD-F16D7307D81A}" srcOrd="11" destOrd="0" presId="urn:microsoft.com/office/officeart/2005/8/layout/cycle6"/>
    <dgm:cxn modelId="{B2F4EFB5-2AD4-4FDB-9F44-3E7E649313AD}" type="presParOf" srcId="{A7836115-BFED-4F12-A28A-43722BA303A3}" destId="{D529F7D8-B265-4B3E-A835-0129F313AD95}" srcOrd="12" destOrd="0" presId="urn:microsoft.com/office/officeart/2005/8/layout/cycle6"/>
    <dgm:cxn modelId="{0605A2B6-8AE0-4667-970C-F3A719013711}" type="presParOf" srcId="{A7836115-BFED-4F12-A28A-43722BA303A3}" destId="{E53A5FD3-927F-4587-AAB4-66EDCBCE8152}" srcOrd="13" destOrd="0" presId="urn:microsoft.com/office/officeart/2005/8/layout/cycle6"/>
    <dgm:cxn modelId="{B422A7EE-3C0D-465E-90E6-F8B873F64491}" type="presParOf" srcId="{A7836115-BFED-4F12-A28A-43722BA303A3}" destId="{CC73260F-6731-47FC-AD41-5EEC4CE199D4}" srcOrd="14" destOrd="0" presId="urn:microsoft.com/office/officeart/2005/8/layout/cycle6"/>
    <dgm:cxn modelId="{BA04FAEF-245E-462C-A29C-9E40BB5D741C}" type="presParOf" srcId="{A7836115-BFED-4F12-A28A-43722BA303A3}" destId="{CBF96616-7776-42AD-AF19-CD29F5CD7FF6}" srcOrd="15" destOrd="0" presId="urn:microsoft.com/office/officeart/2005/8/layout/cycle6"/>
    <dgm:cxn modelId="{5A63DB16-BC29-4BFF-8C94-CE7B6A96B909}" type="presParOf" srcId="{A7836115-BFED-4F12-A28A-43722BA303A3}" destId="{C1E87FF1-CF94-42F6-BB48-F2E774E23D2A}" srcOrd="16" destOrd="0" presId="urn:microsoft.com/office/officeart/2005/8/layout/cycle6"/>
    <dgm:cxn modelId="{86640DA6-FC4F-407E-9E4D-F2713C732052}" type="presParOf" srcId="{A7836115-BFED-4F12-A28A-43722BA303A3}" destId="{3741A167-1C37-477D-8257-99F0C988A275}"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4F289-9B9B-4648-90DF-561DAFEC360F}">
      <dsp:nvSpPr>
        <dsp:cNvPr id="0" name=""/>
        <dsp:cNvSpPr/>
      </dsp:nvSpPr>
      <dsp:spPr>
        <a:xfrm>
          <a:off x="4122026" y="321"/>
          <a:ext cx="2734453" cy="7143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Читательская грамотность</a:t>
          </a:r>
          <a:endParaRPr lang="ru-RU" sz="2400" kern="1200" dirty="0"/>
        </a:p>
      </dsp:txBody>
      <dsp:txXfrm>
        <a:off x="4156897" y="35192"/>
        <a:ext cx="2664711" cy="644599"/>
      </dsp:txXfrm>
    </dsp:sp>
    <dsp:sp modelId="{40453259-C412-4466-9C0F-FC2DE34AF2FC}">
      <dsp:nvSpPr>
        <dsp:cNvPr id="0" name=""/>
        <dsp:cNvSpPr/>
      </dsp:nvSpPr>
      <dsp:spPr>
        <a:xfrm>
          <a:off x="3659300" y="524282"/>
          <a:ext cx="3346797" cy="3346797"/>
        </a:xfrm>
        <a:custGeom>
          <a:avLst/>
          <a:gdLst/>
          <a:ahLst/>
          <a:cxnLst/>
          <a:rect l="0" t="0" r="0" b="0"/>
          <a:pathLst>
            <a:path>
              <a:moveTo>
                <a:pt x="2449834" y="191032"/>
              </a:moveTo>
              <a:arcTo wR="1673398" hR="1673398" stAng="17858682" swAng="28263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1C8FA8-D0D2-437D-8E1E-B64D0402FDB9}">
      <dsp:nvSpPr>
        <dsp:cNvPr id="0" name=""/>
        <dsp:cNvSpPr/>
      </dsp:nvSpPr>
      <dsp:spPr>
        <a:xfrm>
          <a:off x="5760985" y="784836"/>
          <a:ext cx="2354947" cy="8187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Математическая грамотность</a:t>
          </a:r>
          <a:endParaRPr lang="ru-RU" sz="2400" kern="1200" dirty="0"/>
        </a:p>
      </dsp:txBody>
      <dsp:txXfrm>
        <a:off x="5800951" y="824802"/>
        <a:ext cx="2275015" cy="738779"/>
      </dsp:txXfrm>
    </dsp:sp>
    <dsp:sp modelId="{6BD96A1F-FFA0-4DD9-8154-DDC499811C50}">
      <dsp:nvSpPr>
        <dsp:cNvPr id="0" name=""/>
        <dsp:cNvSpPr/>
      </dsp:nvSpPr>
      <dsp:spPr>
        <a:xfrm>
          <a:off x="3815854" y="357492"/>
          <a:ext cx="3346797" cy="3346797"/>
        </a:xfrm>
        <a:custGeom>
          <a:avLst/>
          <a:gdLst/>
          <a:ahLst/>
          <a:cxnLst/>
          <a:rect l="0" t="0" r="0" b="0"/>
          <a:pathLst>
            <a:path>
              <a:moveTo>
                <a:pt x="3293553" y="1254636"/>
              </a:moveTo>
              <a:arcTo wR="1673398" hR="1673398" stAng="20730475" swAng="18078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1256D7-C0FD-479B-9262-09346AA031F7}">
      <dsp:nvSpPr>
        <dsp:cNvPr id="0" name=""/>
        <dsp:cNvSpPr/>
      </dsp:nvSpPr>
      <dsp:spPr>
        <a:xfrm>
          <a:off x="5731204" y="2490504"/>
          <a:ext cx="2414508" cy="7541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Естественнонаучная грамотность</a:t>
          </a:r>
          <a:endParaRPr lang="ru-RU" sz="2400" kern="1200" dirty="0"/>
        </a:p>
      </dsp:txBody>
      <dsp:txXfrm>
        <a:off x="5768020" y="2527320"/>
        <a:ext cx="2340876" cy="680540"/>
      </dsp:txXfrm>
    </dsp:sp>
    <dsp:sp modelId="{AF63D035-834E-4B85-BDD6-206DD2A6B287}">
      <dsp:nvSpPr>
        <dsp:cNvPr id="0" name=""/>
        <dsp:cNvSpPr/>
      </dsp:nvSpPr>
      <dsp:spPr>
        <a:xfrm>
          <a:off x="3686528" y="177040"/>
          <a:ext cx="3346797" cy="3346797"/>
        </a:xfrm>
        <a:custGeom>
          <a:avLst/>
          <a:gdLst/>
          <a:ahLst/>
          <a:cxnLst/>
          <a:rect l="0" t="0" r="0" b="0"/>
          <a:pathLst>
            <a:path>
              <a:moveTo>
                <a:pt x="2597059" y="3068788"/>
              </a:moveTo>
              <a:arcTo wR="1673398" hR="1673398" stAng="3389877" swAng="4202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978EED-B383-4412-ACBE-34A4844E8651}">
      <dsp:nvSpPr>
        <dsp:cNvPr id="0" name=""/>
        <dsp:cNvSpPr/>
      </dsp:nvSpPr>
      <dsp:spPr>
        <a:xfrm>
          <a:off x="4187360" y="3348977"/>
          <a:ext cx="2603786" cy="710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Финансовая грамотность</a:t>
          </a:r>
          <a:endParaRPr lang="ru-RU" sz="2400" kern="1200" dirty="0"/>
        </a:p>
      </dsp:txBody>
      <dsp:txXfrm>
        <a:off x="4222050" y="3383667"/>
        <a:ext cx="2534406" cy="641245"/>
      </dsp:txXfrm>
    </dsp:sp>
    <dsp:sp modelId="{9E4974D7-E87C-42A2-89DD-F16D7307D81A}">
      <dsp:nvSpPr>
        <dsp:cNvPr id="0" name=""/>
        <dsp:cNvSpPr/>
      </dsp:nvSpPr>
      <dsp:spPr>
        <a:xfrm>
          <a:off x="3992631" y="201574"/>
          <a:ext cx="3346797" cy="3346797"/>
        </a:xfrm>
        <a:custGeom>
          <a:avLst/>
          <a:gdLst/>
          <a:ahLst/>
          <a:cxnLst/>
          <a:rect l="0" t="0" r="0" b="0"/>
          <a:pathLst>
            <a:path>
              <a:moveTo>
                <a:pt x="880304" y="3146919"/>
              </a:moveTo>
              <a:arcTo wR="1673398" hR="1673398" stAng="7097429" swAng="2051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29F7D8-B265-4B3E-A835-0129F313AD95}">
      <dsp:nvSpPr>
        <dsp:cNvPr id="0" name=""/>
        <dsp:cNvSpPr/>
      </dsp:nvSpPr>
      <dsp:spPr>
        <a:xfrm>
          <a:off x="2811102" y="2437143"/>
          <a:ext cx="2457889" cy="8608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Глобальные компетенции</a:t>
          </a:r>
          <a:endParaRPr lang="ru-RU" sz="2400" kern="1200" dirty="0"/>
        </a:p>
      </dsp:txBody>
      <dsp:txXfrm>
        <a:off x="2853127" y="2479168"/>
        <a:ext cx="2373839" cy="776844"/>
      </dsp:txXfrm>
    </dsp:sp>
    <dsp:sp modelId="{CC73260F-6731-47FC-AD41-5EEC4CE199D4}">
      <dsp:nvSpPr>
        <dsp:cNvPr id="0" name=""/>
        <dsp:cNvSpPr/>
      </dsp:nvSpPr>
      <dsp:spPr>
        <a:xfrm>
          <a:off x="3815854" y="357492"/>
          <a:ext cx="3346797" cy="3346797"/>
        </a:xfrm>
        <a:custGeom>
          <a:avLst/>
          <a:gdLst/>
          <a:ahLst/>
          <a:cxnLst/>
          <a:rect l="0" t="0" r="0" b="0"/>
          <a:pathLst>
            <a:path>
              <a:moveTo>
                <a:pt x="48060" y="2071568"/>
              </a:moveTo>
              <a:arcTo wR="1673398" hR="1673398" stAng="9974099" swAng="16945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F96616-7776-42AD-AF19-CD29F5CD7FF6}">
      <dsp:nvSpPr>
        <dsp:cNvPr id="0" name=""/>
        <dsp:cNvSpPr/>
      </dsp:nvSpPr>
      <dsp:spPr>
        <a:xfrm>
          <a:off x="2803023" y="783908"/>
          <a:ext cx="2474047" cy="820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Креативное мышление</a:t>
          </a:r>
          <a:endParaRPr lang="ru-RU" sz="2400" kern="1200" dirty="0"/>
        </a:p>
      </dsp:txBody>
      <dsp:txXfrm>
        <a:off x="2843080" y="823965"/>
        <a:ext cx="2393933" cy="740452"/>
      </dsp:txXfrm>
    </dsp:sp>
    <dsp:sp modelId="{3741A167-1C37-477D-8257-99F0C988A275}">
      <dsp:nvSpPr>
        <dsp:cNvPr id="0" name=""/>
        <dsp:cNvSpPr/>
      </dsp:nvSpPr>
      <dsp:spPr>
        <a:xfrm>
          <a:off x="3973231" y="523851"/>
          <a:ext cx="3346797" cy="3346797"/>
        </a:xfrm>
        <a:custGeom>
          <a:avLst/>
          <a:gdLst/>
          <a:ahLst/>
          <a:cxnLst/>
          <a:rect l="0" t="0" r="0" b="0"/>
          <a:pathLst>
            <a:path>
              <a:moveTo>
                <a:pt x="778617" y="259315"/>
              </a:moveTo>
              <a:arcTo wR="1673398" hR="1673398" stAng="14260551" swAng="2788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F683F-A996-4BC3-8966-C706E20FF04F}" type="datetimeFigureOut">
              <a:rPr lang="ru-RU" smtClean="0"/>
              <a:t>17.01.2022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A5B2F-24AA-4AD7-9D5A-52B86886453F}" type="slidenum">
              <a:rPr lang="ru-RU" smtClean="0"/>
              <a:t>‹#›</a:t>
            </a:fld>
            <a:endParaRPr lang="ru-RU"/>
          </a:p>
        </p:txBody>
      </p:sp>
    </p:spTree>
    <p:extLst>
      <p:ext uri="{BB962C8B-B14F-4D97-AF65-F5344CB8AC3E}">
        <p14:creationId xmlns:p14="http://schemas.microsoft.com/office/powerpoint/2010/main" val="52606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FA5B2F-24AA-4AD7-9D5A-52B86886453F}" type="slidenum">
              <a:rPr lang="ru-RU" smtClean="0"/>
              <a:t>10</a:t>
            </a:fld>
            <a:endParaRPr lang="ru-RU"/>
          </a:p>
        </p:txBody>
      </p:sp>
    </p:spTree>
    <p:extLst>
      <p:ext uri="{BB962C8B-B14F-4D97-AF65-F5344CB8AC3E}">
        <p14:creationId xmlns:p14="http://schemas.microsoft.com/office/powerpoint/2010/main" val="423109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2.xml"/><Relationship Id="rId4"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390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9005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7648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3" y="2130426"/>
            <a:ext cx="1036320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3" y="3886201"/>
            <a:ext cx="8534400" cy="1752600"/>
          </a:xfrm>
        </p:spPr>
        <p:txBody>
          <a:bodyPr/>
          <a:lstStyle>
            <a:lvl1pPr marL="0" indent="0" algn="ctr">
              <a:buNone/>
              <a:defRPr>
                <a:solidFill>
                  <a:schemeClr val="tx1">
                    <a:tint val="75000"/>
                  </a:schemeClr>
                </a:solidFill>
              </a:defRPr>
            </a:lvl1pPr>
            <a:lvl2pPr marL="498799" indent="0" algn="ctr">
              <a:buNone/>
              <a:defRPr>
                <a:solidFill>
                  <a:schemeClr val="tx1">
                    <a:tint val="75000"/>
                  </a:schemeClr>
                </a:solidFill>
              </a:defRPr>
            </a:lvl2pPr>
            <a:lvl3pPr marL="997597" indent="0" algn="ctr">
              <a:buNone/>
              <a:defRPr>
                <a:solidFill>
                  <a:schemeClr val="tx1">
                    <a:tint val="75000"/>
                  </a:schemeClr>
                </a:solidFill>
              </a:defRPr>
            </a:lvl3pPr>
            <a:lvl4pPr marL="1496396" indent="0" algn="ctr">
              <a:buNone/>
              <a:defRPr>
                <a:solidFill>
                  <a:schemeClr val="tx1">
                    <a:tint val="75000"/>
                  </a:schemeClr>
                </a:solidFill>
              </a:defRPr>
            </a:lvl4pPr>
            <a:lvl5pPr marL="1995192" indent="0" algn="ctr">
              <a:buNone/>
              <a:defRPr>
                <a:solidFill>
                  <a:schemeClr val="tx1">
                    <a:tint val="75000"/>
                  </a:schemeClr>
                </a:solidFill>
              </a:defRPr>
            </a:lvl5pPr>
            <a:lvl6pPr marL="2493994" indent="0" algn="ctr">
              <a:buNone/>
              <a:defRPr>
                <a:solidFill>
                  <a:schemeClr val="tx1">
                    <a:tint val="75000"/>
                  </a:schemeClr>
                </a:solidFill>
              </a:defRPr>
            </a:lvl6pPr>
            <a:lvl7pPr marL="2992791" indent="0" algn="ctr">
              <a:buNone/>
              <a:defRPr>
                <a:solidFill>
                  <a:schemeClr val="tx1">
                    <a:tint val="75000"/>
                  </a:schemeClr>
                </a:solidFill>
              </a:defRPr>
            </a:lvl7pPr>
            <a:lvl8pPr marL="3491590" indent="0" algn="ctr">
              <a:buNone/>
              <a:defRPr>
                <a:solidFill>
                  <a:schemeClr val="tx1">
                    <a:tint val="75000"/>
                  </a:schemeClr>
                </a:solidFill>
              </a:defRPr>
            </a:lvl8pPr>
            <a:lvl9pPr marL="399039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97597"/>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32400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4641"/>
            <a:ext cx="10972800" cy="741862"/>
          </a:xfrm>
        </p:spPr>
        <p:txBody>
          <a:bodyPr>
            <a:normAutofit/>
          </a:bodyPr>
          <a:lstStyle>
            <a:lvl1pPr>
              <a:defRPr sz="3829" b="1"/>
            </a:lvl1p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97597"/>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215447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8" y="4406903"/>
            <a:ext cx="10363201" cy="1362076"/>
          </a:xfrm>
        </p:spPr>
        <p:txBody>
          <a:bodyPr anchor="t"/>
          <a:lstStyle>
            <a:lvl1pPr algn="l">
              <a:defRPr sz="4499" b="1" cap="all"/>
            </a:lvl1pPr>
          </a:lstStyle>
          <a:p>
            <a:r>
              <a:rPr lang="ru-RU" smtClean="0"/>
              <a:t>Образец заголовка</a:t>
            </a:r>
            <a:endParaRPr lang="ru-RU"/>
          </a:p>
        </p:txBody>
      </p:sp>
      <p:sp>
        <p:nvSpPr>
          <p:cNvPr id="3" name="Текст 2"/>
          <p:cNvSpPr>
            <a:spLocks noGrp="1"/>
          </p:cNvSpPr>
          <p:nvPr>
            <p:ph type="body" idx="1"/>
          </p:nvPr>
        </p:nvSpPr>
        <p:spPr>
          <a:xfrm>
            <a:off x="963088" y="2906716"/>
            <a:ext cx="10363201" cy="1500188"/>
          </a:xfrm>
        </p:spPr>
        <p:txBody>
          <a:bodyPr anchor="b"/>
          <a:lstStyle>
            <a:lvl1pPr marL="0" indent="0">
              <a:buNone/>
              <a:defRPr sz="2202">
                <a:solidFill>
                  <a:schemeClr val="tx1">
                    <a:tint val="75000"/>
                  </a:schemeClr>
                </a:solidFill>
              </a:defRPr>
            </a:lvl1pPr>
            <a:lvl2pPr marL="498799" indent="0">
              <a:buNone/>
              <a:defRPr sz="2010">
                <a:solidFill>
                  <a:schemeClr val="tx1">
                    <a:tint val="75000"/>
                  </a:schemeClr>
                </a:solidFill>
              </a:defRPr>
            </a:lvl2pPr>
            <a:lvl3pPr marL="997597" indent="0">
              <a:buNone/>
              <a:defRPr sz="1819">
                <a:solidFill>
                  <a:schemeClr val="tx1">
                    <a:tint val="75000"/>
                  </a:schemeClr>
                </a:solidFill>
              </a:defRPr>
            </a:lvl3pPr>
            <a:lvl4pPr marL="1496396" indent="0">
              <a:buNone/>
              <a:defRPr sz="1532">
                <a:solidFill>
                  <a:schemeClr val="tx1">
                    <a:tint val="75000"/>
                  </a:schemeClr>
                </a:solidFill>
              </a:defRPr>
            </a:lvl4pPr>
            <a:lvl5pPr marL="1995192" indent="0">
              <a:buNone/>
              <a:defRPr sz="1532">
                <a:solidFill>
                  <a:schemeClr val="tx1">
                    <a:tint val="75000"/>
                  </a:schemeClr>
                </a:solidFill>
              </a:defRPr>
            </a:lvl5pPr>
            <a:lvl6pPr marL="2493994" indent="0">
              <a:buNone/>
              <a:defRPr sz="1532">
                <a:solidFill>
                  <a:schemeClr val="tx1">
                    <a:tint val="75000"/>
                  </a:schemeClr>
                </a:solidFill>
              </a:defRPr>
            </a:lvl6pPr>
            <a:lvl7pPr marL="2992791" indent="0">
              <a:buNone/>
              <a:defRPr sz="1532">
                <a:solidFill>
                  <a:schemeClr val="tx1">
                    <a:tint val="75000"/>
                  </a:schemeClr>
                </a:solidFill>
              </a:defRPr>
            </a:lvl7pPr>
            <a:lvl8pPr marL="3491590" indent="0">
              <a:buNone/>
              <a:defRPr sz="1532">
                <a:solidFill>
                  <a:schemeClr val="tx1">
                    <a:tint val="75000"/>
                  </a:schemeClr>
                </a:solidFill>
              </a:defRPr>
            </a:lvl8pPr>
            <a:lvl9pPr marL="3990390" indent="0">
              <a:buNone/>
              <a:defRPr sz="1532">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97597"/>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1925161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6" y="1600203"/>
            <a:ext cx="5384800" cy="4525963"/>
          </a:xfrm>
        </p:spPr>
        <p:txBody>
          <a:bodyPr/>
          <a:lstStyle>
            <a:lvl1pPr>
              <a:defRPr sz="3063"/>
            </a:lvl1pPr>
            <a:lvl2pPr>
              <a:defRPr sz="2584"/>
            </a:lvl2pPr>
            <a:lvl3pPr>
              <a:defRPr sz="2202"/>
            </a:lvl3pPr>
            <a:lvl4pPr>
              <a:defRPr sz="2010"/>
            </a:lvl4pPr>
            <a:lvl5pPr>
              <a:defRPr sz="2010"/>
            </a:lvl5pPr>
            <a:lvl6pPr>
              <a:defRPr sz="2010"/>
            </a:lvl6pPr>
            <a:lvl7pPr>
              <a:defRPr sz="2010"/>
            </a:lvl7pPr>
            <a:lvl8pPr>
              <a:defRPr sz="2010"/>
            </a:lvl8pPr>
            <a:lvl9pPr>
              <a:defRPr sz="201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3" y="1600203"/>
            <a:ext cx="5384800" cy="4525963"/>
          </a:xfrm>
        </p:spPr>
        <p:txBody>
          <a:bodyPr/>
          <a:lstStyle>
            <a:lvl1pPr>
              <a:defRPr sz="3063"/>
            </a:lvl1pPr>
            <a:lvl2pPr>
              <a:defRPr sz="2584"/>
            </a:lvl2pPr>
            <a:lvl3pPr>
              <a:defRPr sz="2202"/>
            </a:lvl3pPr>
            <a:lvl4pPr>
              <a:defRPr sz="2010"/>
            </a:lvl4pPr>
            <a:lvl5pPr>
              <a:defRPr sz="2010"/>
            </a:lvl5pPr>
            <a:lvl6pPr>
              <a:defRPr sz="2010"/>
            </a:lvl6pPr>
            <a:lvl7pPr>
              <a:defRPr sz="2010"/>
            </a:lvl7pPr>
            <a:lvl8pPr>
              <a:defRPr sz="2010"/>
            </a:lvl8pPr>
            <a:lvl9pPr>
              <a:defRPr sz="201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97597"/>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85795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7" y="1535120"/>
            <a:ext cx="5386916" cy="639761"/>
          </a:xfrm>
        </p:spPr>
        <p:txBody>
          <a:bodyPr anchor="b"/>
          <a:lstStyle>
            <a:lvl1pPr marL="0" indent="0">
              <a:buNone/>
              <a:defRPr sz="2584" b="1"/>
            </a:lvl1pPr>
            <a:lvl2pPr marL="498799" indent="0">
              <a:buNone/>
              <a:defRPr sz="2202" b="1"/>
            </a:lvl2pPr>
            <a:lvl3pPr marL="997597" indent="0">
              <a:buNone/>
              <a:defRPr sz="2010" b="1"/>
            </a:lvl3pPr>
            <a:lvl4pPr marL="1496396" indent="0">
              <a:buNone/>
              <a:defRPr sz="1819" b="1"/>
            </a:lvl4pPr>
            <a:lvl5pPr marL="1995192" indent="0">
              <a:buNone/>
              <a:defRPr sz="1819" b="1"/>
            </a:lvl5pPr>
            <a:lvl6pPr marL="2493994" indent="0">
              <a:buNone/>
              <a:defRPr sz="1819" b="1"/>
            </a:lvl6pPr>
            <a:lvl7pPr marL="2992791" indent="0">
              <a:buNone/>
              <a:defRPr sz="1819" b="1"/>
            </a:lvl7pPr>
            <a:lvl8pPr marL="3491590" indent="0">
              <a:buNone/>
              <a:defRPr sz="1819" b="1"/>
            </a:lvl8pPr>
            <a:lvl9pPr marL="3990390" indent="0">
              <a:buNone/>
              <a:defRPr sz="1819" b="1"/>
            </a:lvl9pPr>
          </a:lstStyle>
          <a:p>
            <a:pPr lvl="0"/>
            <a:r>
              <a:rPr lang="ru-RU" smtClean="0"/>
              <a:t>Образец текста</a:t>
            </a:r>
          </a:p>
        </p:txBody>
      </p:sp>
      <p:sp>
        <p:nvSpPr>
          <p:cNvPr id="4" name="Содержимое 3"/>
          <p:cNvSpPr>
            <a:spLocks noGrp="1"/>
          </p:cNvSpPr>
          <p:nvPr>
            <p:ph sz="half" idx="2"/>
          </p:nvPr>
        </p:nvSpPr>
        <p:spPr>
          <a:xfrm>
            <a:off x="609607" y="2174878"/>
            <a:ext cx="5386916" cy="3951286"/>
          </a:xfrm>
        </p:spPr>
        <p:txBody>
          <a:bodyPr/>
          <a:lstStyle>
            <a:lvl1pPr>
              <a:defRPr sz="2584"/>
            </a:lvl1pPr>
            <a:lvl2pPr>
              <a:defRPr sz="2202"/>
            </a:lvl2pPr>
            <a:lvl3pPr>
              <a:defRPr sz="2010"/>
            </a:lvl3pPr>
            <a:lvl4pPr>
              <a:defRPr sz="1819"/>
            </a:lvl4pPr>
            <a:lvl5pPr>
              <a:defRPr sz="1819"/>
            </a:lvl5pPr>
            <a:lvl6pPr>
              <a:defRPr sz="1819"/>
            </a:lvl6pPr>
            <a:lvl7pPr>
              <a:defRPr sz="1819"/>
            </a:lvl7pPr>
            <a:lvl8pPr>
              <a:defRPr sz="1819"/>
            </a:lvl8pPr>
            <a:lvl9pPr>
              <a:defRPr sz="181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2" y="1535120"/>
            <a:ext cx="5389034" cy="639761"/>
          </a:xfrm>
        </p:spPr>
        <p:txBody>
          <a:bodyPr anchor="b"/>
          <a:lstStyle>
            <a:lvl1pPr marL="0" indent="0">
              <a:buNone/>
              <a:defRPr sz="2584" b="1"/>
            </a:lvl1pPr>
            <a:lvl2pPr marL="498799" indent="0">
              <a:buNone/>
              <a:defRPr sz="2202" b="1"/>
            </a:lvl2pPr>
            <a:lvl3pPr marL="997597" indent="0">
              <a:buNone/>
              <a:defRPr sz="2010" b="1"/>
            </a:lvl3pPr>
            <a:lvl4pPr marL="1496396" indent="0">
              <a:buNone/>
              <a:defRPr sz="1819" b="1"/>
            </a:lvl4pPr>
            <a:lvl5pPr marL="1995192" indent="0">
              <a:buNone/>
              <a:defRPr sz="1819" b="1"/>
            </a:lvl5pPr>
            <a:lvl6pPr marL="2493994" indent="0">
              <a:buNone/>
              <a:defRPr sz="1819" b="1"/>
            </a:lvl6pPr>
            <a:lvl7pPr marL="2992791" indent="0">
              <a:buNone/>
              <a:defRPr sz="1819" b="1"/>
            </a:lvl7pPr>
            <a:lvl8pPr marL="3491590" indent="0">
              <a:buNone/>
              <a:defRPr sz="1819" b="1"/>
            </a:lvl8pPr>
            <a:lvl9pPr marL="3990390" indent="0">
              <a:buNone/>
              <a:defRPr sz="1819" b="1"/>
            </a:lvl9pPr>
          </a:lstStyle>
          <a:p>
            <a:pPr lvl="0"/>
            <a:r>
              <a:rPr lang="ru-RU" smtClean="0"/>
              <a:t>Образец текста</a:t>
            </a:r>
          </a:p>
        </p:txBody>
      </p:sp>
      <p:sp>
        <p:nvSpPr>
          <p:cNvPr id="6" name="Содержимое 5"/>
          <p:cNvSpPr>
            <a:spLocks noGrp="1"/>
          </p:cNvSpPr>
          <p:nvPr>
            <p:ph sz="quarter" idx="4"/>
          </p:nvPr>
        </p:nvSpPr>
        <p:spPr>
          <a:xfrm>
            <a:off x="6193372" y="2174878"/>
            <a:ext cx="5389034" cy="3951286"/>
          </a:xfrm>
        </p:spPr>
        <p:txBody>
          <a:bodyPr/>
          <a:lstStyle>
            <a:lvl1pPr>
              <a:defRPr sz="2584"/>
            </a:lvl1pPr>
            <a:lvl2pPr>
              <a:defRPr sz="2202"/>
            </a:lvl2pPr>
            <a:lvl3pPr>
              <a:defRPr sz="2010"/>
            </a:lvl3pPr>
            <a:lvl4pPr>
              <a:defRPr sz="1819"/>
            </a:lvl4pPr>
            <a:lvl5pPr>
              <a:defRPr sz="1819"/>
            </a:lvl5pPr>
            <a:lvl6pPr>
              <a:defRPr sz="1819"/>
            </a:lvl6pPr>
            <a:lvl7pPr>
              <a:defRPr sz="1819"/>
            </a:lvl7pPr>
            <a:lvl8pPr>
              <a:defRPr sz="1819"/>
            </a:lvl8pPr>
            <a:lvl9pPr>
              <a:defRPr sz="181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defTabSz="997597"/>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154585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defTabSz="997597"/>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174343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defTabSz="997597"/>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2713418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6" y="273052"/>
            <a:ext cx="4011084" cy="1162050"/>
          </a:xfrm>
        </p:spPr>
        <p:txBody>
          <a:bodyPr anchor="b"/>
          <a:lstStyle>
            <a:lvl1pPr algn="l">
              <a:defRPr sz="2202" b="1"/>
            </a:lvl1pPr>
          </a:lstStyle>
          <a:p>
            <a:r>
              <a:rPr lang="ru-RU" smtClean="0"/>
              <a:t>Образец заголовка</a:t>
            </a:r>
            <a:endParaRPr lang="ru-RU"/>
          </a:p>
        </p:txBody>
      </p:sp>
      <p:sp>
        <p:nvSpPr>
          <p:cNvPr id="3" name="Содержимое 2"/>
          <p:cNvSpPr>
            <a:spLocks noGrp="1"/>
          </p:cNvSpPr>
          <p:nvPr>
            <p:ph idx="1"/>
          </p:nvPr>
        </p:nvSpPr>
        <p:spPr>
          <a:xfrm>
            <a:off x="4766737" y="273052"/>
            <a:ext cx="6815666" cy="5853112"/>
          </a:xfrm>
        </p:spPr>
        <p:txBody>
          <a:bodyPr/>
          <a:lstStyle>
            <a:lvl1pPr>
              <a:defRPr sz="3446"/>
            </a:lvl1pPr>
            <a:lvl2pPr>
              <a:defRPr sz="3063"/>
            </a:lvl2pPr>
            <a:lvl3pPr>
              <a:defRPr sz="2584"/>
            </a:lvl3pPr>
            <a:lvl4pPr>
              <a:defRPr sz="2202"/>
            </a:lvl4pPr>
            <a:lvl5pPr>
              <a:defRPr sz="2202"/>
            </a:lvl5pPr>
            <a:lvl6pPr>
              <a:defRPr sz="2202"/>
            </a:lvl6pPr>
            <a:lvl7pPr>
              <a:defRPr sz="2202"/>
            </a:lvl7pPr>
            <a:lvl8pPr>
              <a:defRPr sz="2202"/>
            </a:lvl8pPr>
            <a:lvl9pPr>
              <a:defRPr sz="220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6" y="1435107"/>
            <a:ext cx="4011084" cy="4691063"/>
          </a:xfrm>
        </p:spPr>
        <p:txBody>
          <a:bodyPr/>
          <a:lstStyle>
            <a:lvl1pPr marL="0" indent="0">
              <a:buNone/>
              <a:defRPr sz="1532"/>
            </a:lvl1pPr>
            <a:lvl2pPr marL="498799" indent="0">
              <a:buNone/>
              <a:defRPr sz="1436"/>
            </a:lvl2pPr>
            <a:lvl3pPr marL="997597" indent="0">
              <a:buNone/>
              <a:defRPr sz="1053"/>
            </a:lvl3pPr>
            <a:lvl4pPr marL="1496396" indent="0">
              <a:buNone/>
              <a:defRPr sz="1053"/>
            </a:lvl4pPr>
            <a:lvl5pPr marL="1995192" indent="0">
              <a:buNone/>
              <a:defRPr sz="1053"/>
            </a:lvl5pPr>
            <a:lvl6pPr marL="2493994" indent="0">
              <a:buNone/>
              <a:defRPr sz="1053"/>
            </a:lvl6pPr>
            <a:lvl7pPr marL="2992791" indent="0">
              <a:buNone/>
              <a:defRPr sz="1053"/>
            </a:lvl7pPr>
            <a:lvl8pPr marL="3491590" indent="0">
              <a:buNone/>
              <a:defRPr sz="1053"/>
            </a:lvl8pPr>
            <a:lvl9pPr marL="3990390" indent="0">
              <a:buNone/>
              <a:defRPr sz="1053"/>
            </a:lvl9pPr>
          </a:lstStyle>
          <a:p>
            <a:pPr lvl="0"/>
            <a:r>
              <a:rPr lang="ru-RU" smtClean="0"/>
              <a:t>Образец текста</a:t>
            </a:r>
          </a:p>
        </p:txBody>
      </p:sp>
      <p:sp>
        <p:nvSpPr>
          <p:cNvPr id="5" name="Дата 4"/>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97597"/>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131771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495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8" y="4800602"/>
            <a:ext cx="7315200" cy="566738"/>
          </a:xfrm>
        </p:spPr>
        <p:txBody>
          <a:bodyPr anchor="b"/>
          <a:lstStyle>
            <a:lvl1pPr algn="l">
              <a:defRPr sz="2202" b="1"/>
            </a:lvl1pPr>
          </a:lstStyle>
          <a:p>
            <a:r>
              <a:rPr lang="ru-RU" smtClean="0"/>
              <a:t>Образец заголовка</a:t>
            </a:r>
            <a:endParaRPr lang="ru-RU"/>
          </a:p>
        </p:txBody>
      </p:sp>
      <p:sp>
        <p:nvSpPr>
          <p:cNvPr id="3" name="Рисунок 2"/>
          <p:cNvSpPr>
            <a:spLocks noGrp="1"/>
          </p:cNvSpPr>
          <p:nvPr>
            <p:ph type="pic" idx="1"/>
          </p:nvPr>
        </p:nvSpPr>
        <p:spPr>
          <a:xfrm>
            <a:off x="2389718" y="612775"/>
            <a:ext cx="7315200" cy="4114800"/>
          </a:xfrm>
        </p:spPr>
        <p:txBody>
          <a:bodyPr/>
          <a:lstStyle>
            <a:lvl1pPr marL="0" indent="0">
              <a:buNone/>
              <a:defRPr sz="3446"/>
            </a:lvl1pPr>
            <a:lvl2pPr marL="498799" indent="0">
              <a:buNone/>
              <a:defRPr sz="3063"/>
            </a:lvl2pPr>
            <a:lvl3pPr marL="997597" indent="0">
              <a:buNone/>
              <a:defRPr sz="2584"/>
            </a:lvl3pPr>
            <a:lvl4pPr marL="1496396" indent="0">
              <a:buNone/>
              <a:defRPr sz="2202"/>
            </a:lvl4pPr>
            <a:lvl5pPr marL="1995192" indent="0">
              <a:buNone/>
              <a:defRPr sz="2202"/>
            </a:lvl5pPr>
            <a:lvl6pPr marL="2493994" indent="0">
              <a:buNone/>
              <a:defRPr sz="2202"/>
            </a:lvl6pPr>
            <a:lvl7pPr marL="2992791" indent="0">
              <a:buNone/>
              <a:defRPr sz="2202"/>
            </a:lvl7pPr>
            <a:lvl8pPr marL="3491590" indent="0">
              <a:buNone/>
              <a:defRPr sz="2202"/>
            </a:lvl8pPr>
            <a:lvl9pPr marL="3990390" indent="0">
              <a:buNone/>
              <a:defRPr sz="2202"/>
            </a:lvl9pPr>
          </a:lstStyle>
          <a:p>
            <a:endParaRPr lang="ru-RU"/>
          </a:p>
        </p:txBody>
      </p:sp>
      <p:sp>
        <p:nvSpPr>
          <p:cNvPr id="4" name="Текст 3"/>
          <p:cNvSpPr>
            <a:spLocks noGrp="1"/>
          </p:cNvSpPr>
          <p:nvPr>
            <p:ph type="body" sz="half" idx="2"/>
          </p:nvPr>
        </p:nvSpPr>
        <p:spPr>
          <a:xfrm>
            <a:off x="2389718" y="5367340"/>
            <a:ext cx="7315200" cy="804861"/>
          </a:xfrm>
        </p:spPr>
        <p:txBody>
          <a:bodyPr/>
          <a:lstStyle>
            <a:lvl1pPr marL="0" indent="0">
              <a:buNone/>
              <a:defRPr sz="1532"/>
            </a:lvl1pPr>
            <a:lvl2pPr marL="498799" indent="0">
              <a:buNone/>
              <a:defRPr sz="1436"/>
            </a:lvl2pPr>
            <a:lvl3pPr marL="997597" indent="0">
              <a:buNone/>
              <a:defRPr sz="1053"/>
            </a:lvl3pPr>
            <a:lvl4pPr marL="1496396" indent="0">
              <a:buNone/>
              <a:defRPr sz="1053"/>
            </a:lvl4pPr>
            <a:lvl5pPr marL="1995192" indent="0">
              <a:buNone/>
              <a:defRPr sz="1053"/>
            </a:lvl5pPr>
            <a:lvl6pPr marL="2493994" indent="0">
              <a:buNone/>
              <a:defRPr sz="1053"/>
            </a:lvl6pPr>
            <a:lvl7pPr marL="2992791" indent="0">
              <a:buNone/>
              <a:defRPr sz="1053"/>
            </a:lvl7pPr>
            <a:lvl8pPr marL="3491590" indent="0">
              <a:buNone/>
              <a:defRPr sz="1053"/>
            </a:lvl8pPr>
            <a:lvl9pPr marL="3990390" indent="0">
              <a:buNone/>
              <a:defRPr sz="1053"/>
            </a:lvl9pPr>
          </a:lstStyle>
          <a:p>
            <a:pPr lvl="0"/>
            <a:r>
              <a:rPr lang="ru-RU" smtClean="0"/>
              <a:t>Образец текста</a:t>
            </a:r>
          </a:p>
        </p:txBody>
      </p:sp>
      <p:sp>
        <p:nvSpPr>
          <p:cNvPr id="5" name="Дата 4"/>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997597"/>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31368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97597"/>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1950937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3"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2" y="274638"/>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997597"/>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260090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12" name="Line">
            <a:extLst>
              <a:ext uri="{FF2B5EF4-FFF2-40B4-BE49-F238E27FC236}">
                <a16:creationId xmlns:a16="http://schemas.microsoft.com/office/drawing/2014/main" id="{20208602-AC7C-4641-9A6F-07A4D8C32F47}"/>
              </a:ext>
            </a:extLst>
          </p:cNvPr>
          <p:cNvSpPr/>
          <p:nvPr userDrawn="1"/>
        </p:nvSpPr>
        <p:spPr>
          <a:xfrm>
            <a:off x="-124166" y="1162264"/>
            <a:ext cx="12441129" cy="1"/>
          </a:xfrm>
          <a:prstGeom prst="line">
            <a:avLst/>
          </a:prstGeom>
          <a:ln w="63500">
            <a:solidFill>
              <a:srgbClr val="FFCC00"/>
            </a:solidFill>
            <a:miter lim="400000"/>
          </a:ln>
        </p:spPr>
        <p:txBody>
          <a:bodyPr lIns="0" tIns="0" rIns="0" bIns="0" anchor="ctr">
            <a:noAutofit/>
          </a:bodyPr>
          <a:lstStyle/>
          <a:p>
            <a:pPr marL="0" marR="0" lvl="0" indent="0" algn="ctr" defTabSz="394926" rtl="0" eaLnBrk="1" fontAlgn="auto" latinLnBrk="0" hangingPunct="1">
              <a:lnSpc>
                <a:spcPct val="100000"/>
              </a:lnSpc>
              <a:spcBef>
                <a:spcPts val="0"/>
              </a:spcBef>
              <a:spcAft>
                <a:spcPts val="0"/>
              </a:spcAft>
              <a:buClrTx/>
              <a:buSzTx/>
              <a:buFontTx/>
              <a:buNone/>
              <a:tabLst/>
              <a:defRPr sz="3200" b="0" cap="none" spc="0">
                <a:ln>
                  <a:noFill/>
                </a:ln>
                <a:solidFill>
                  <a:srgbClr val="FFFFFF"/>
                </a:solidFill>
                <a:latin typeface="Helvetica Neue Medium"/>
                <a:ea typeface="Helvetica Neue Medium"/>
                <a:cs typeface="Helvetica Neue Medium"/>
                <a:sym typeface="Helvetica Neue Medium"/>
              </a:defRPr>
            </a:pPr>
            <a:endParaRPr kumimoji="0" sz="3063" b="0" i="0" u="none" strike="noStrike" kern="1200" cap="none" spc="0" normalizeH="0" baseline="0" noProof="0" dirty="0">
              <a:ln>
                <a:noFill/>
              </a:ln>
              <a:solidFill>
                <a:srgbClr val="1F497D"/>
              </a:solidFill>
              <a:effectLst/>
              <a:uLnTx/>
              <a:uFillTx/>
              <a:latin typeface="Helvetica Neue Medium"/>
              <a:sym typeface="Helvetica Neue Medium"/>
            </a:endParaRPr>
          </a:p>
        </p:txBody>
      </p:sp>
      <p:sp>
        <p:nvSpPr>
          <p:cNvPr id="7" name="Title 1">
            <a:extLst>
              <a:ext uri="{FF2B5EF4-FFF2-40B4-BE49-F238E27FC236}">
                <a16:creationId xmlns:a16="http://schemas.microsoft.com/office/drawing/2014/main" id="{423D82F9-CBA0-744D-BC7C-98E5D6A4DD46}"/>
              </a:ext>
            </a:extLst>
          </p:cNvPr>
          <p:cNvSpPr>
            <a:spLocks noGrp="1"/>
          </p:cNvSpPr>
          <p:nvPr>
            <p:ph type="ctrTitle"/>
          </p:nvPr>
        </p:nvSpPr>
        <p:spPr>
          <a:xfrm>
            <a:off x="470147" y="0"/>
            <a:ext cx="11243193" cy="1145272"/>
          </a:xfrm>
          <a:prstGeom prst="rect">
            <a:avLst/>
          </a:prstGeom>
        </p:spPr>
        <p:txBody>
          <a:bodyPr wrap="square" anchor="ctr">
            <a:noAutofit/>
          </a:bodyPr>
          <a:lstStyle>
            <a:lvl1pPr algn="l">
              <a:defRPr sz="2872">
                <a:solidFill>
                  <a:schemeClr val="tx2"/>
                </a:solidFill>
                <a:latin typeface="Georgia" panose="02040502050405020303" pitchFamily="18" charset="0"/>
              </a:defRPr>
            </a:lvl1pPr>
          </a:lstStyle>
          <a:p>
            <a:r>
              <a:rPr lang="en-GB" dirty="0"/>
              <a:t>Click to edit Master title style</a:t>
            </a:r>
            <a:endParaRPr lang="en-US" dirty="0"/>
          </a:p>
        </p:txBody>
      </p:sp>
      <p:sp>
        <p:nvSpPr>
          <p:cNvPr id="9" name="Footer Placeholder 4">
            <a:extLst>
              <a:ext uri="{FF2B5EF4-FFF2-40B4-BE49-F238E27FC236}">
                <a16:creationId xmlns:a16="http://schemas.microsoft.com/office/drawing/2014/main" id="{7DF9CD4A-4E45-514F-AB06-B975C3B49D13}"/>
              </a:ext>
            </a:extLst>
          </p:cNvPr>
          <p:cNvSpPr>
            <a:spLocks noGrp="1"/>
          </p:cNvSpPr>
          <p:nvPr>
            <p:ph type="ftr" sz="quarter" idx="11"/>
          </p:nvPr>
        </p:nvSpPr>
        <p:spPr>
          <a:xfrm rot="16200000">
            <a:off x="10189577" y="4454763"/>
            <a:ext cx="3533802" cy="144911"/>
          </a:xfrm>
          <a:prstGeom prst="rect">
            <a:avLst/>
          </a:prstGeom>
        </p:spPr>
        <p:txBody>
          <a:bodyPr anchor="ctr"/>
          <a:lstStyle>
            <a:lvl1pPr algn="l">
              <a:defRPr sz="670" spc="144">
                <a:solidFill>
                  <a:schemeClr val="tx2"/>
                </a:solidFill>
              </a:defRPr>
            </a:lvl1pPr>
          </a:lstStyle>
          <a:p>
            <a:pPr defTabSz="997597"/>
            <a:r>
              <a:rPr lang="ru-RU" smtClean="0">
                <a:solidFill>
                  <a:srgbClr val="1F497D"/>
                </a:solidFill>
              </a:rPr>
              <a:t>ЯНДЕКС.УЧЕБНИК ДЛЯ НАЧАЛЬНОЙ ШКОЛЫ</a:t>
            </a:r>
            <a:endParaRPr lang="x-none">
              <a:solidFill>
                <a:srgbClr val="1F497D"/>
              </a:solidFill>
            </a:endParaRPr>
          </a:p>
        </p:txBody>
      </p:sp>
      <p:sp>
        <p:nvSpPr>
          <p:cNvPr id="11" name="Slide Number Placeholder 5">
            <a:extLst>
              <a:ext uri="{FF2B5EF4-FFF2-40B4-BE49-F238E27FC236}">
                <a16:creationId xmlns:a16="http://schemas.microsoft.com/office/drawing/2014/main" id="{3F117E17-D9A1-4F4A-B511-4294C0CD164D}"/>
              </a:ext>
            </a:extLst>
          </p:cNvPr>
          <p:cNvSpPr>
            <a:spLocks noGrp="1"/>
          </p:cNvSpPr>
          <p:nvPr>
            <p:ph type="sldNum" sz="quarter" idx="12"/>
          </p:nvPr>
        </p:nvSpPr>
        <p:spPr>
          <a:xfrm>
            <a:off x="11849317" y="6412310"/>
            <a:ext cx="214327" cy="365125"/>
          </a:xfrm>
          <a:prstGeom prst="rect">
            <a:avLst/>
          </a:prstGeom>
        </p:spPr>
        <p:txBody>
          <a:bodyPr/>
          <a:lstStyle>
            <a:lvl1pPr algn="ctr">
              <a:defRPr sz="670">
                <a:solidFill>
                  <a:schemeClr val="tx2"/>
                </a:solidFill>
              </a:defRPr>
            </a:lvl1pPr>
          </a:lstStyle>
          <a:p>
            <a:pPr defTabSz="997597"/>
            <a:fld id="{922B6D4D-164A-9E43-B00A-6F12B8C4E2FE}" type="slidenum">
              <a:rPr lang="x-none" smtClean="0">
                <a:solidFill>
                  <a:srgbClr val="1F497D"/>
                </a:solidFill>
              </a:rPr>
              <a:pPr defTabSz="997597"/>
              <a:t>‹#›</a:t>
            </a:fld>
            <a:endParaRPr lang="x-none">
              <a:solidFill>
                <a:srgbClr val="1F497D"/>
              </a:solidFill>
            </a:endParaRPr>
          </a:p>
        </p:txBody>
      </p:sp>
      <p:sp>
        <p:nvSpPr>
          <p:cNvPr id="8" name="Text Placeholder 3">
            <a:extLst>
              <a:ext uri="{FF2B5EF4-FFF2-40B4-BE49-F238E27FC236}">
                <a16:creationId xmlns:a16="http://schemas.microsoft.com/office/drawing/2014/main" id="{58464FED-5235-3745-8263-1CA9A2905431}"/>
              </a:ext>
            </a:extLst>
          </p:cNvPr>
          <p:cNvSpPr>
            <a:spLocks noGrp="1"/>
          </p:cNvSpPr>
          <p:nvPr>
            <p:ph type="body" sz="half" idx="28"/>
          </p:nvPr>
        </p:nvSpPr>
        <p:spPr>
          <a:xfrm>
            <a:off x="483430" y="1557602"/>
            <a:ext cx="6943090" cy="4805892"/>
          </a:xfrm>
          <a:prstGeom prst="rect">
            <a:avLst/>
          </a:prstGeom>
        </p:spPr>
        <p:txBody>
          <a:bodyPr wrap="square" lIns="44982">
            <a:noAutofit/>
          </a:bodyPr>
          <a:lstStyle>
            <a:lvl1pPr marL="428343" indent="-428343">
              <a:lnSpc>
                <a:spcPct val="100000"/>
              </a:lnSpc>
              <a:buClr>
                <a:schemeClr val="accent4">
                  <a:lumMod val="75000"/>
                </a:schemeClr>
              </a:buClr>
              <a:buSzPct val="80000"/>
              <a:buFont typeface=".PingFang SC Regular"/>
              <a:buChar char="＞"/>
              <a:tabLst/>
              <a:defRPr sz="2393">
                <a:solidFill>
                  <a:schemeClr val="tx2"/>
                </a:solidFill>
              </a:defRPr>
            </a:lvl1pPr>
            <a:lvl2pPr marL="437435" indent="0">
              <a:buNone/>
              <a:defRPr sz="1340"/>
            </a:lvl2pPr>
            <a:lvl3pPr marL="874870" indent="0">
              <a:buNone/>
              <a:defRPr sz="1149"/>
            </a:lvl3pPr>
            <a:lvl4pPr marL="1312305" indent="0">
              <a:buNone/>
              <a:defRPr sz="957"/>
            </a:lvl4pPr>
            <a:lvl5pPr marL="1749740" indent="0">
              <a:buNone/>
              <a:defRPr sz="957"/>
            </a:lvl5pPr>
            <a:lvl6pPr marL="2187174" indent="0">
              <a:buNone/>
              <a:defRPr sz="957"/>
            </a:lvl6pPr>
            <a:lvl7pPr marL="2624610" indent="0">
              <a:buNone/>
              <a:defRPr sz="957"/>
            </a:lvl7pPr>
            <a:lvl8pPr marL="3062045" indent="0">
              <a:buNone/>
              <a:defRPr sz="957"/>
            </a:lvl8pPr>
            <a:lvl9pPr marL="3499479" indent="0">
              <a:buNone/>
              <a:defRPr sz="957"/>
            </a:lvl9pPr>
          </a:lstStyle>
          <a:p>
            <a:pPr lvl="0"/>
            <a:r>
              <a:rPr lang="en-GB" dirty="0"/>
              <a:t>Click to edit Master text styles</a:t>
            </a:r>
          </a:p>
        </p:txBody>
      </p:sp>
    </p:spTree>
    <p:extLst>
      <p:ext uri="{BB962C8B-B14F-4D97-AF65-F5344CB8AC3E}">
        <p14:creationId xmlns:p14="http://schemas.microsoft.com/office/powerpoint/2010/main" val="86629890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guide id="3" pos="581">
          <p15:clr>
            <a:srgbClr val="FBAE40"/>
          </p15:clr>
        </p15:guide>
        <p15:guide id="4" pos="14756">
          <p15:clr>
            <a:srgbClr val="FBAE40"/>
          </p15:clr>
        </p15:guide>
        <p15:guide id="5" pos="7884">
          <p15:clr>
            <a:srgbClr val="FBAE40"/>
          </p15:clr>
        </p15:guide>
        <p15:guide id="6" pos="7453">
          <p15:clr>
            <a:srgbClr val="FBAE40"/>
          </p15:clr>
        </p15:guide>
        <p15:guide id="7" pos="5434">
          <p15:clr>
            <a:srgbClr val="FBAE40"/>
          </p15:clr>
        </p15:guide>
        <p15:guide id="8" pos="4981">
          <p15:clr>
            <a:srgbClr val="FBAE40"/>
          </p15:clr>
        </p15:guide>
        <p15:guide id="9" pos="2985">
          <p15:clr>
            <a:srgbClr val="FBAE40"/>
          </p15:clr>
        </p15:guide>
        <p15:guide id="10" pos="2509">
          <p15:clr>
            <a:srgbClr val="FBAE40"/>
          </p15:clr>
        </p15:guide>
        <p15:guide id="11" pos="9902">
          <p15:clr>
            <a:srgbClr val="FBAE40"/>
          </p15:clr>
        </p15:guide>
        <p15:guide id="12" pos="10356">
          <p15:clr>
            <a:srgbClr val="FBAE40"/>
          </p15:clr>
        </p15:guide>
        <p15:guide id="13" pos="12374">
          <p15:clr>
            <a:srgbClr val="FBAE40"/>
          </p15:clr>
        </p15:guide>
        <p15:guide id="14" pos="12828">
          <p15:clr>
            <a:srgbClr val="FBAE40"/>
          </p15:clr>
        </p15:guide>
        <p15:guide id="15" orient="horz" pos="1939">
          <p15:clr>
            <a:srgbClr val="FBAE40"/>
          </p15:clr>
        </p15:guide>
        <p15:guide id="16" orient="horz" pos="80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91" y="1590"/>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6" imgW="360" imgH="360" progId="">
                  <p:embed/>
                </p:oleObj>
              </mc:Choice>
              <mc:Fallback>
                <p:oleObj name="think-cell Slide" r:id="rId6" imgW="360" imgH="36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1" y="1590"/>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2" y="0"/>
            <a:ext cx="158752"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97597" rtl="0" eaLnBrk="1" fontAlgn="auto" latinLnBrk="0" hangingPunct="1">
              <a:lnSpc>
                <a:spcPct val="90000"/>
              </a:lnSpc>
              <a:spcBef>
                <a:spcPct val="0"/>
              </a:spcBef>
              <a:spcAft>
                <a:spcPct val="0"/>
              </a:spcAft>
              <a:buClrTx/>
              <a:buSzTx/>
              <a:buFontTx/>
              <a:buNone/>
              <a:tabLst/>
              <a:defRPr/>
            </a:pPr>
            <a:endParaRPr kumimoji="0" lang="en-US" sz="2297"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sym typeface="Arial" panose="020B060402020202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Arial" panose="020B0604020202020204" pitchFamily="34" charset="0"/>
                <a:ea typeface="+mn-ea"/>
                <a:cs typeface="Arial" panose="020B0604020202020204" pitchFamily="34" charset="0"/>
                <a:sym typeface="Arial" panose="020B0604020202020204" pitchFamily="34" charset="0"/>
              </a:defRPr>
            </a:lvl1pPr>
          </a:lstStyle>
          <a:p>
            <a:pPr defTabSz="997597"/>
            <a:endParaRPr lang="en-US" dirty="0">
              <a:solidFill>
                <a:srgbClr val="FFFFFF">
                  <a:lumMod val="50000"/>
                </a:srgbClr>
              </a:solidFill>
            </a:endParaRPr>
          </a:p>
        </p:txBody>
      </p:sp>
      <p:sp>
        <p:nvSpPr>
          <p:cNvPr id="7" name="Copyright" hidden="1"/>
          <p:cNvSpPr txBox="1"/>
          <p:nvPr userDrawn="1"/>
        </p:nvSpPr>
        <p:spPr>
          <a:xfrm rot="16200000">
            <a:off x="9486903" y="3923368"/>
            <a:ext cx="5133975" cy="95212"/>
          </a:xfrm>
          <a:prstGeom prst="rect">
            <a:avLst/>
          </a:prstGeom>
          <a:noFill/>
        </p:spPr>
        <p:txBody>
          <a:bodyPr wrap="square" lIns="0" tIns="0" rIns="0" bIns="0" rtlCol="0" anchor="t">
            <a:spAutoFit/>
          </a:bodyPr>
          <a:lstStyle/>
          <a:p>
            <a:pPr marL="0" marR="0" lvl="0" indent="0" algn="l" defTabSz="997597" rtl="0" eaLnBrk="1" fontAlgn="auto" latinLnBrk="0" hangingPunct="1">
              <a:lnSpc>
                <a:spcPct val="90000"/>
              </a:lnSpc>
              <a:spcBef>
                <a:spcPts val="0"/>
              </a:spcBef>
              <a:spcAft>
                <a:spcPts val="574"/>
              </a:spcAft>
              <a:buClrTx/>
              <a:buSzTx/>
              <a:buFontTx/>
              <a:buNone/>
              <a:tabLst/>
              <a:defRPr/>
            </a:pPr>
            <a:r>
              <a:rPr kumimoji="0" lang="en-US" sz="670" b="0" i="0" u="none" strike="noStrike" kern="1200" cap="none" spc="0" normalizeH="0" baseline="0" noProof="0" dirty="0">
                <a:ln>
                  <a:noFill/>
                </a:ln>
                <a:solidFill>
                  <a:srgbClr val="FFFFFF">
                    <a:lumMod val="50000"/>
                  </a:srgbClr>
                </a:solidFill>
                <a:effectLst/>
                <a:uLnTx/>
                <a:uFillTx/>
                <a:latin typeface="Calibri"/>
                <a:ea typeface="+mn-ea"/>
                <a:cs typeface="Arial" panose="020B0604020202020204" pitchFamily="34" charset="0"/>
                <a:sym typeface="Arial" panose="020B0604020202020204" pitchFamily="34" charset="0"/>
              </a:rPr>
              <a:t>Copyright © 2019 by The Boston Consulting Group, Inc. All rights reserved.</a:t>
            </a:r>
          </a:p>
        </p:txBody>
      </p:sp>
      <p:sp>
        <p:nvSpPr>
          <p:cNvPr id="10" name="FooterSimple" hidden="1"/>
          <p:cNvSpPr txBox="1"/>
          <p:nvPr userDrawn="1">
            <p:custDataLst>
              <p:tags r:id="rId4"/>
            </p:custDataLst>
          </p:nvPr>
        </p:nvSpPr>
        <p:spPr>
          <a:xfrm rot="16200000">
            <a:off x="10561320" y="5118756"/>
            <a:ext cx="2743200" cy="95212"/>
          </a:xfrm>
          <a:prstGeom prst="rect">
            <a:avLst/>
          </a:prstGeom>
          <a:noFill/>
        </p:spPr>
        <p:txBody>
          <a:bodyPr wrap="square" lIns="0" tIns="0" rIns="0" bIns="0" rtlCol="0" anchor="b">
            <a:spAutoFit/>
          </a:bodyPr>
          <a:lstStyle/>
          <a:p>
            <a:pPr marL="0" marR="0" lvl="0" indent="0" algn="l" defTabSz="997597" rtl="0" eaLnBrk="1" fontAlgn="auto" latinLnBrk="0" hangingPunct="1">
              <a:lnSpc>
                <a:spcPct val="90000"/>
              </a:lnSpc>
              <a:spcBef>
                <a:spcPts val="0"/>
              </a:spcBef>
              <a:spcAft>
                <a:spcPts val="574"/>
              </a:spcAft>
              <a:buClrTx/>
              <a:buSzTx/>
              <a:buFontTx/>
              <a:buNone/>
              <a:tabLst/>
              <a:defRPr/>
            </a:pPr>
            <a:r>
              <a:rPr kumimoji="0" lang="ru-RU" sz="670" b="0" i="0" u="none" strike="noStrike" kern="1200" cap="none" spc="0" normalizeH="0" baseline="0" noProof="0" dirty="0" err="1">
                <a:ln>
                  <a:noFill/>
                </a:ln>
                <a:solidFill>
                  <a:srgbClr val="FFFFFF">
                    <a:lumMod val="50000"/>
                  </a:srgbClr>
                </a:solidFill>
                <a:effectLst/>
                <a:uLnTx/>
                <a:uFillTx/>
                <a:latin typeface="Calibri"/>
                <a:ea typeface="+mn-ea"/>
                <a:cs typeface="Arial" panose="020B0604020202020204" pitchFamily="34" charset="0"/>
                <a:sym typeface="Arial" panose="020B0604020202020204" pitchFamily="34" charset="0"/>
              </a:rPr>
              <a:t>ПР-Малые</a:t>
            </a:r>
            <a:r>
              <a:rPr kumimoji="0" lang="ru-RU" sz="670" b="0" i="0" u="none" strike="noStrike" kern="1200" cap="none" spc="0" normalizeH="0" baseline="0" noProof="0" dirty="0">
                <a:ln>
                  <a:noFill/>
                </a:ln>
                <a:solidFill>
                  <a:srgbClr val="FFFFFF">
                    <a:lumMod val="50000"/>
                  </a:srgbClr>
                </a:solidFill>
                <a:effectLst/>
                <a:uLnTx/>
                <a:uFillTx/>
                <a:latin typeface="Calibri"/>
                <a:ea typeface="+mn-ea"/>
                <a:cs typeface="Arial" panose="020B0604020202020204" pitchFamily="34" charset="0"/>
                <a:sym typeface="Arial" panose="020B0604020202020204" pitchFamily="34" charset="0"/>
              </a:rPr>
              <a:t> розничные форматы-8</a:t>
            </a:r>
            <a:r>
              <a:rPr kumimoji="0" lang="en-US" sz="670" b="0" i="0" u="none" strike="noStrike" kern="1200" cap="none" spc="0" normalizeH="0" baseline="0" noProof="0" dirty="0">
                <a:ln>
                  <a:noFill/>
                </a:ln>
                <a:solidFill>
                  <a:srgbClr val="FFFFFF">
                    <a:lumMod val="50000"/>
                  </a:srgbClr>
                </a:solidFill>
                <a:effectLst/>
                <a:uLnTx/>
                <a:uFillTx/>
                <a:latin typeface="Calibri"/>
                <a:ea typeface="+mn-ea"/>
                <a:cs typeface="Arial" panose="020B0604020202020204" pitchFamily="34" charset="0"/>
                <a:sym typeface="Arial" panose="020B0604020202020204" pitchFamily="34" charset="0"/>
              </a:rPr>
              <a:t>Apr19 v3.pptx</a:t>
            </a:r>
          </a:p>
        </p:txBody>
      </p:sp>
    </p:spTree>
    <p:extLst>
      <p:ext uri="{BB962C8B-B14F-4D97-AF65-F5344CB8AC3E}">
        <p14:creationId xmlns:p14="http://schemas.microsoft.com/office/powerpoint/2010/main" val="2764152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p15:guide id="1" orient="horz"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647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7411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125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3157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273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64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97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039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4642"/>
            <a:ext cx="10972800" cy="1143000"/>
          </a:xfrm>
          <a:prstGeom prst="rect">
            <a:avLst/>
          </a:prstGeom>
        </p:spPr>
        <p:txBody>
          <a:bodyPr vert="horz" lIns="104221" tIns="52110" rIns="104221" bIns="5211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3" y="1600203"/>
            <a:ext cx="10972800" cy="4525963"/>
          </a:xfrm>
          <a:prstGeom prst="rect">
            <a:avLst/>
          </a:prstGeom>
        </p:spPr>
        <p:txBody>
          <a:bodyPr vert="horz" lIns="104221" tIns="52110" rIns="104221" bIns="5211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49"/>
            <a:ext cx="2844800" cy="365126"/>
          </a:xfrm>
          <a:prstGeom prst="rect">
            <a:avLst/>
          </a:prstGeom>
        </p:spPr>
        <p:txBody>
          <a:bodyPr vert="horz" lIns="104221" tIns="52110" rIns="104221" bIns="52110" rtlCol="0" anchor="ctr"/>
          <a:lstStyle>
            <a:lvl1pPr algn="l">
              <a:defRPr sz="1436">
                <a:solidFill>
                  <a:schemeClr val="tx1">
                    <a:tint val="75000"/>
                  </a:schemeClr>
                </a:solidFill>
              </a:defRPr>
            </a:lvl1pPr>
          </a:lstStyle>
          <a:p>
            <a:pPr defTabSz="997597"/>
            <a:fld id="{460BE020-E3D2-4B40-A05B-7CD782450F67}" type="datetimeFigureOut">
              <a:rPr lang="ru-RU" smtClean="0">
                <a:solidFill>
                  <a:prstClr val="black">
                    <a:tint val="75000"/>
                  </a:prstClr>
                </a:solidFill>
              </a:rPr>
              <a:pPr defTabSz="997597"/>
              <a:t>17.01.2022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3" y="6356349"/>
            <a:ext cx="3860800" cy="365126"/>
          </a:xfrm>
          <a:prstGeom prst="rect">
            <a:avLst/>
          </a:prstGeom>
        </p:spPr>
        <p:txBody>
          <a:bodyPr vert="horz" lIns="104221" tIns="52110" rIns="104221" bIns="52110" rtlCol="0" anchor="ctr"/>
          <a:lstStyle>
            <a:lvl1pPr algn="ctr">
              <a:defRPr sz="1436">
                <a:solidFill>
                  <a:schemeClr val="tx1">
                    <a:tint val="75000"/>
                  </a:schemeClr>
                </a:solidFill>
              </a:defRPr>
            </a:lvl1pPr>
          </a:lstStyle>
          <a:p>
            <a:pPr defTabSz="997597"/>
            <a:endParaRPr lang="ru-RU">
              <a:solidFill>
                <a:prstClr val="black">
                  <a:tint val="75000"/>
                </a:prstClr>
              </a:solidFill>
            </a:endParaRPr>
          </a:p>
        </p:txBody>
      </p:sp>
      <p:sp>
        <p:nvSpPr>
          <p:cNvPr id="6" name="Номер слайда 5"/>
          <p:cNvSpPr>
            <a:spLocks noGrp="1"/>
          </p:cNvSpPr>
          <p:nvPr>
            <p:ph type="sldNum" sz="quarter" idx="4"/>
          </p:nvPr>
        </p:nvSpPr>
        <p:spPr>
          <a:xfrm>
            <a:off x="8737602" y="6356349"/>
            <a:ext cx="2844800" cy="365126"/>
          </a:xfrm>
          <a:prstGeom prst="rect">
            <a:avLst/>
          </a:prstGeom>
        </p:spPr>
        <p:txBody>
          <a:bodyPr vert="horz" lIns="104221" tIns="52110" rIns="104221" bIns="52110" rtlCol="0" anchor="ctr"/>
          <a:lstStyle>
            <a:lvl1pPr algn="r">
              <a:defRPr sz="1436">
                <a:solidFill>
                  <a:schemeClr val="tx1">
                    <a:tint val="75000"/>
                  </a:schemeClr>
                </a:solidFill>
              </a:defRPr>
            </a:lvl1pPr>
          </a:lstStyle>
          <a:p>
            <a:pPr defTabSz="997597"/>
            <a:fld id="{D2BAD091-9B88-4E15-8364-95918717355E}" type="slidenum">
              <a:rPr lang="ru-RU" smtClean="0">
                <a:solidFill>
                  <a:prstClr val="black">
                    <a:tint val="75000"/>
                  </a:prstClr>
                </a:solidFill>
              </a:rPr>
              <a:pPr defTabSz="997597"/>
              <a:t>‹#›</a:t>
            </a:fld>
            <a:endParaRPr lang="ru-RU">
              <a:solidFill>
                <a:prstClr val="black">
                  <a:tint val="75000"/>
                </a:prstClr>
              </a:solidFill>
            </a:endParaRPr>
          </a:p>
        </p:txBody>
      </p:sp>
    </p:spTree>
    <p:extLst>
      <p:ext uri="{BB962C8B-B14F-4D97-AF65-F5344CB8AC3E}">
        <p14:creationId xmlns:p14="http://schemas.microsoft.com/office/powerpoint/2010/main" val="38561376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ctr" defTabSz="997597" rtl="0" eaLnBrk="1" latinLnBrk="0" hangingPunct="1">
        <a:spcBef>
          <a:spcPct val="0"/>
        </a:spcBef>
        <a:buNone/>
        <a:defRPr sz="4882" kern="1200">
          <a:solidFill>
            <a:schemeClr val="tx1"/>
          </a:solidFill>
          <a:latin typeface="+mj-lt"/>
          <a:ea typeface="+mj-ea"/>
          <a:cs typeface="+mj-cs"/>
        </a:defRPr>
      </a:lvl1pPr>
    </p:titleStyle>
    <p:bodyStyle>
      <a:lvl1pPr marL="374101" indent="-374101" algn="l" defTabSz="997597" rtl="0" eaLnBrk="1" latinLnBrk="0" hangingPunct="1">
        <a:spcBef>
          <a:spcPct val="20000"/>
        </a:spcBef>
        <a:buFont typeface="Arial" pitchFamily="34" charset="0"/>
        <a:buChar char="•"/>
        <a:defRPr sz="3446" kern="1200">
          <a:solidFill>
            <a:schemeClr val="tx1"/>
          </a:solidFill>
          <a:latin typeface="+mn-lt"/>
          <a:ea typeface="+mn-ea"/>
          <a:cs typeface="+mn-cs"/>
        </a:defRPr>
      </a:lvl1pPr>
      <a:lvl2pPr marL="810548" indent="-311750" algn="l" defTabSz="997597" rtl="0" eaLnBrk="1" latinLnBrk="0" hangingPunct="1">
        <a:spcBef>
          <a:spcPct val="20000"/>
        </a:spcBef>
        <a:buFont typeface="Arial" pitchFamily="34" charset="0"/>
        <a:buChar char="–"/>
        <a:defRPr sz="3063" kern="1200">
          <a:solidFill>
            <a:schemeClr val="tx1"/>
          </a:solidFill>
          <a:latin typeface="+mn-lt"/>
          <a:ea typeface="+mn-ea"/>
          <a:cs typeface="+mn-cs"/>
        </a:defRPr>
      </a:lvl2pPr>
      <a:lvl3pPr marL="1246998" indent="-249400" algn="l" defTabSz="997597" rtl="0" eaLnBrk="1" latinLnBrk="0" hangingPunct="1">
        <a:spcBef>
          <a:spcPct val="20000"/>
        </a:spcBef>
        <a:buFont typeface="Arial" pitchFamily="34" charset="0"/>
        <a:buChar char="•"/>
        <a:defRPr sz="2584" kern="1200">
          <a:solidFill>
            <a:schemeClr val="tx1"/>
          </a:solidFill>
          <a:latin typeface="+mn-lt"/>
          <a:ea typeface="+mn-ea"/>
          <a:cs typeface="+mn-cs"/>
        </a:defRPr>
      </a:lvl3pPr>
      <a:lvl4pPr marL="1745794"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4pPr>
      <a:lvl5pPr marL="2244594"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5pPr>
      <a:lvl6pPr marL="2743392"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6pPr>
      <a:lvl7pPr marL="3242191"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7pPr>
      <a:lvl8pPr marL="3740991"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8pPr>
      <a:lvl9pPr marL="4239789" indent="-249400" algn="l" defTabSz="997597" rtl="0" eaLnBrk="1" latinLnBrk="0" hangingPunct="1">
        <a:spcBef>
          <a:spcPct val="20000"/>
        </a:spcBef>
        <a:buFont typeface="Arial" pitchFamily="34" charset="0"/>
        <a:buChar char="•"/>
        <a:defRPr sz="2202" kern="1200">
          <a:solidFill>
            <a:schemeClr val="tx1"/>
          </a:solidFill>
          <a:latin typeface="+mn-lt"/>
          <a:ea typeface="+mn-ea"/>
          <a:cs typeface="+mn-cs"/>
        </a:defRPr>
      </a:lvl9pPr>
    </p:bodyStyle>
    <p:otherStyle>
      <a:defPPr>
        <a:defRPr lang="ru-RU"/>
      </a:defPPr>
      <a:lvl1pPr marL="0" algn="l" defTabSz="997597" rtl="0" eaLnBrk="1" latinLnBrk="0" hangingPunct="1">
        <a:defRPr sz="2010" kern="1200">
          <a:solidFill>
            <a:schemeClr val="tx1"/>
          </a:solidFill>
          <a:latin typeface="+mn-lt"/>
          <a:ea typeface="+mn-ea"/>
          <a:cs typeface="+mn-cs"/>
        </a:defRPr>
      </a:lvl1pPr>
      <a:lvl2pPr marL="498799" algn="l" defTabSz="997597" rtl="0" eaLnBrk="1" latinLnBrk="0" hangingPunct="1">
        <a:defRPr sz="2010" kern="1200">
          <a:solidFill>
            <a:schemeClr val="tx1"/>
          </a:solidFill>
          <a:latin typeface="+mn-lt"/>
          <a:ea typeface="+mn-ea"/>
          <a:cs typeface="+mn-cs"/>
        </a:defRPr>
      </a:lvl2pPr>
      <a:lvl3pPr marL="997597" algn="l" defTabSz="997597" rtl="0" eaLnBrk="1" latinLnBrk="0" hangingPunct="1">
        <a:defRPr sz="2010" kern="1200">
          <a:solidFill>
            <a:schemeClr val="tx1"/>
          </a:solidFill>
          <a:latin typeface="+mn-lt"/>
          <a:ea typeface="+mn-ea"/>
          <a:cs typeface="+mn-cs"/>
        </a:defRPr>
      </a:lvl3pPr>
      <a:lvl4pPr marL="1496396" algn="l" defTabSz="997597" rtl="0" eaLnBrk="1" latinLnBrk="0" hangingPunct="1">
        <a:defRPr sz="2010" kern="1200">
          <a:solidFill>
            <a:schemeClr val="tx1"/>
          </a:solidFill>
          <a:latin typeface="+mn-lt"/>
          <a:ea typeface="+mn-ea"/>
          <a:cs typeface="+mn-cs"/>
        </a:defRPr>
      </a:lvl4pPr>
      <a:lvl5pPr marL="1995192" algn="l" defTabSz="997597" rtl="0" eaLnBrk="1" latinLnBrk="0" hangingPunct="1">
        <a:defRPr sz="2010" kern="1200">
          <a:solidFill>
            <a:schemeClr val="tx1"/>
          </a:solidFill>
          <a:latin typeface="+mn-lt"/>
          <a:ea typeface="+mn-ea"/>
          <a:cs typeface="+mn-cs"/>
        </a:defRPr>
      </a:lvl5pPr>
      <a:lvl6pPr marL="2493994" algn="l" defTabSz="997597" rtl="0" eaLnBrk="1" latinLnBrk="0" hangingPunct="1">
        <a:defRPr sz="2010" kern="1200">
          <a:solidFill>
            <a:schemeClr val="tx1"/>
          </a:solidFill>
          <a:latin typeface="+mn-lt"/>
          <a:ea typeface="+mn-ea"/>
          <a:cs typeface="+mn-cs"/>
        </a:defRPr>
      </a:lvl6pPr>
      <a:lvl7pPr marL="2992791" algn="l" defTabSz="997597" rtl="0" eaLnBrk="1" latinLnBrk="0" hangingPunct="1">
        <a:defRPr sz="2010" kern="1200">
          <a:solidFill>
            <a:schemeClr val="tx1"/>
          </a:solidFill>
          <a:latin typeface="+mn-lt"/>
          <a:ea typeface="+mn-ea"/>
          <a:cs typeface="+mn-cs"/>
        </a:defRPr>
      </a:lvl7pPr>
      <a:lvl8pPr marL="3491590" algn="l" defTabSz="997597" rtl="0" eaLnBrk="1" latinLnBrk="0" hangingPunct="1">
        <a:defRPr sz="2010" kern="1200">
          <a:solidFill>
            <a:schemeClr val="tx1"/>
          </a:solidFill>
          <a:latin typeface="+mn-lt"/>
          <a:ea typeface="+mn-ea"/>
          <a:cs typeface="+mn-cs"/>
        </a:defRPr>
      </a:lvl8pPr>
      <a:lvl9pPr marL="3990390" algn="l" defTabSz="997597" rtl="0" eaLnBrk="1" latinLnBrk="0" hangingPunct="1">
        <a:defRPr sz="20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fg.resh.edu.ru/" TargetMode="External"/><Relationship Id="rId7" Type="http://schemas.openxmlformats.org/officeDocument/2006/relationships/hyperlink" Target="https://fipi.ru/otkrytyy-bank-zadaniy-dlya-otsenki-yestestvennonauchnoy-gramotnost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50" y="-20638"/>
            <a:ext cx="9285288"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2210594" y="2852936"/>
            <a:ext cx="7772400" cy="2232248"/>
          </a:xfrm>
        </p:spPr>
        <p:style>
          <a:lnRef idx="2">
            <a:schemeClr val="accent2"/>
          </a:lnRef>
          <a:fillRef idx="1">
            <a:schemeClr val="lt1"/>
          </a:fillRef>
          <a:effectRef idx="0">
            <a:schemeClr val="accent2"/>
          </a:effectRef>
          <a:fontRef idx="minor">
            <a:schemeClr val="dk1"/>
          </a:fontRef>
        </p:style>
        <p:txBody>
          <a:bodyPr>
            <a:noAutofit/>
          </a:bodyPr>
          <a:lstStyle/>
          <a:p>
            <a:r>
              <a:rPr lang="ru-RU" sz="2800" b="1" dirty="0" smtClean="0"/>
              <a:t> Педагогический совет</a:t>
            </a:r>
            <a:br>
              <a:rPr lang="ru-RU" sz="2800" b="1" dirty="0" smtClean="0"/>
            </a:br>
            <a:r>
              <a:rPr lang="ru-RU" sz="2800" b="1" dirty="0" smtClean="0"/>
              <a:t>«Формирование </a:t>
            </a:r>
            <a:r>
              <a:rPr lang="ru-RU" sz="2800" b="1" dirty="0"/>
              <a:t>и развитие функциональной грамотности обучающихся</a:t>
            </a:r>
            <a:r>
              <a:rPr lang="ru-RU" sz="2800" b="1" dirty="0" smtClean="0"/>
              <a:t>»</a:t>
            </a:r>
            <a:r>
              <a:rPr lang="ru-RU" sz="2800" dirty="0"/>
              <a:t/>
            </a:r>
            <a:br>
              <a:rPr lang="ru-RU" sz="2800" dirty="0"/>
            </a:br>
            <a:endParaRPr lang="ru-RU" sz="5400" b="1" dirty="0">
              <a:solidFill>
                <a:schemeClr val="accent2">
                  <a:lumMod val="75000"/>
                </a:schemeClr>
              </a:solidFill>
            </a:endParaRPr>
          </a:p>
        </p:txBody>
      </p:sp>
      <p:sp>
        <p:nvSpPr>
          <p:cNvPr id="3" name="Подзаголовок 2"/>
          <p:cNvSpPr>
            <a:spLocks noGrp="1"/>
          </p:cNvSpPr>
          <p:nvPr>
            <p:ph type="subTitle" idx="1"/>
          </p:nvPr>
        </p:nvSpPr>
        <p:spPr>
          <a:xfrm>
            <a:off x="2896394" y="4481009"/>
            <a:ext cx="6400800" cy="1441696"/>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ru-RU" dirty="0" smtClean="0">
                <a:solidFill>
                  <a:schemeClr val="tx1"/>
                </a:solidFill>
              </a:rPr>
              <a:t>МАОУ «Средняя школа № 5»</a:t>
            </a:r>
          </a:p>
          <a:p>
            <a:r>
              <a:rPr lang="ru-RU" dirty="0" err="1" smtClean="0">
                <a:solidFill>
                  <a:schemeClr val="tx1"/>
                </a:solidFill>
              </a:rPr>
              <a:t>г.Когалым</a:t>
            </a:r>
            <a:endParaRPr lang="ru-RU" dirty="0" smtClean="0">
              <a:solidFill>
                <a:schemeClr val="tx1"/>
              </a:solidFill>
            </a:endParaRPr>
          </a:p>
          <a:p>
            <a:r>
              <a:rPr lang="ru-RU" dirty="0" smtClean="0">
                <a:solidFill>
                  <a:schemeClr val="tx1"/>
                </a:solidFill>
              </a:rPr>
              <a:t>17.01.2022г.</a:t>
            </a:r>
            <a:endParaRPr lang="ru-RU" dirty="0">
              <a:solidFill>
                <a:schemeClr val="tx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990" y="764704"/>
            <a:ext cx="2135609" cy="21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09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348" y="175430"/>
            <a:ext cx="8566484" cy="1018087"/>
          </a:xfrm>
        </p:spPr>
        <p:txBody>
          <a:bodyPr>
            <a:normAutofit fontScale="90000"/>
          </a:bodyPr>
          <a:lstStyle/>
          <a:p>
            <a:pPr algn="l"/>
            <a:r>
              <a:rPr lang="ru-RU" dirty="0" smtClean="0"/>
              <a:t>ВЫВОД</a:t>
            </a:r>
            <a:r>
              <a:rPr lang="en-US" dirty="0" smtClean="0"/>
              <a:t>:</a:t>
            </a:r>
            <a:r>
              <a:rPr lang="ru-RU" dirty="0" smtClean="0"/>
              <a:t/>
            </a:r>
            <a:br>
              <a:rPr lang="ru-RU" dirty="0" smtClean="0"/>
            </a:br>
            <a:r>
              <a:rPr lang="ru-RU" dirty="0" smtClean="0"/>
              <a:t>1. </a:t>
            </a:r>
            <a:r>
              <a:rPr lang="ru-RU" u="sng" dirty="0">
                <a:hlinkClick r:id="rId3"/>
              </a:rPr>
              <a:t>https://fg.resh.edu.ru</a:t>
            </a:r>
            <a:r>
              <a:rPr lang="ru-RU" u="sng" dirty="0" smtClean="0">
                <a:hlinkClick r:id="rId3"/>
              </a:rPr>
              <a:t>/</a:t>
            </a:r>
            <a:endParaRPr lang="ru-RU" dirty="0"/>
          </a:p>
        </p:txBody>
      </p:sp>
      <p:pic>
        <p:nvPicPr>
          <p:cNvPr id="4" name="Рисунок 3"/>
          <p:cNvPicPr>
            <a:picLocks noChangeAspect="1"/>
          </p:cNvPicPr>
          <p:nvPr/>
        </p:nvPicPr>
        <p:blipFill>
          <a:blip r:embed="rId4"/>
          <a:stretch>
            <a:fillRect/>
          </a:stretch>
        </p:blipFill>
        <p:spPr>
          <a:xfrm>
            <a:off x="132348" y="1359997"/>
            <a:ext cx="3272589" cy="1840831"/>
          </a:xfrm>
          <a:prstGeom prst="rect">
            <a:avLst/>
          </a:prstGeom>
        </p:spPr>
      </p:pic>
      <p:pic>
        <p:nvPicPr>
          <p:cNvPr id="5" name="Рисунок 4"/>
          <p:cNvPicPr>
            <a:picLocks noChangeAspect="1"/>
          </p:cNvPicPr>
          <p:nvPr/>
        </p:nvPicPr>
        <p:blipFill>
          <a:blip r:embed="rId5"/>
          <a:stretch>
            <a:fillRect/>
          </a:stretch>
        </p:blipFill>
        <p:spPr>
          <a:xfrm>
            <a:off x="4211051" y="1371642"/>
            <a:ext cx="3272588" cy="1840831"/>
          </a:xfrm>
          <a:prstGeom prst="rect">
            <a:avLst/>
          </a:prstGeom>
        </p:spPr>
      </p:pic>
      <p:pic>
        <p:nvPicPr>
          <p:cNvPr id="6" name="Рисунок 5"/>
          <p:cNvPicPr>
            <a:picLocks noChangeAspect="1"/>
          </p:cNvPicPr>
          <p:nvPr/>
        </p:nvPicPr>
        <p:blipFill>
          <a:blip r:embed="rId6"/>
          <a:stretch>
            <a:fillRect/>
          </a:stretch>
        </p:blipFill>
        <p:spPr>
          <a:xfrm>
            <a:off x="8289753" y="1276527"/>
            <a:ext cx="3420979" cy="1924301"/>
          </a:xfrm>
          <a:prstGeom prst="rect">
            <a:avLst/>
          </a:prstGeom>
        </p:spPr>
      </p:pic>
      <p:sp>
        <p:nvSpPr>
          <p:cNvPr id="7" name="Прямоугольник 6"/>
          <p:cNvSpPr/>
          <p:nvPr/>
        </p:nvSpPr>
        <p:spPr>
          <a:xfrm>
            <a:off x="132348" y="3283838"/>
            <a:ext cx="11053012" cy="1600438"/>
          </a:xfrm>
          <a:prstGeom prst="rect">
            <a:avLst/>
          </a:prstGeom>
        </p:spPr>
        <p:txBody>
          <a:bodyPr wrap="square">
            <a:spAutoFit/>
          </a:bodyPr>
          <a:lstStyle/>
          <a:p>
            <a:r>
              <a:rPr lang="ru-RU" sz="4000" dirty="0" smtClean="0"/>
              <a:t>2.</a:t>
            </a:r>
            <a:r>
              <a:rPr lang="ru-RU" sz="4000" u="sng" dirty="0" smtClean="0">
                <a:hlinkClick r:id="rId7"/>
              </a:rPr>
              <a:t>https</a:t>
            </a:r>
            <a:r>
              <a:rPr lang="ru-RU" sz="4000" u="sng" dirty="0">
                <a:hlinkClick r:id="rId7"/>
              </a:rPr>
              <a:t>://</a:t>
            </a:r>
            <a:r>
              <a:rPr lang="ru-RU" sz="4000" u="sng" dirty="0" smtClean="0">
                <a:hlinkClick r:id="rId7"/>
              </a:rPr>
              <a:t>fipi.ru/otkrytyy-bank-zadaniy-dlya-otsenki-yestestvennonauchnoy-gramotnosti</a:t>
            </a:r>
            <a:endParaRPr lang="en-US" sz="4000" u="sng" dirty="0" smtClean="0"/>
          </a:p>
          <a:p>
            <a:endParaRPr lang="ru-RU" dirty="0" smtClean="0"/>
          </a:p>
        </p:txBody>
      </p:sp>
      <p:pic>
        <p:nvPicPr>
          <p:cNvPr id="8" name="Рисунок 7"/>
          <p:cNvPicPr>
            <a:picLocks noChangeAspect="1"/>
          </p:cNvPicPr>
          <p:nvPr/>
        </p:nvPicPr>
        <p:blipFill>
          <a:blip r:embed="rId8"/>
          <a:stretch>
            <a:fillRect/>
          </a:stretch>
        </p:blipFill>
        <p:spPr>
          <a:xfrm>
            <a:off x="4211051" y="4578767"/>
            <a:ext cx="3560013" cy="2002507"/>
          </a:xfrm>
          <a:prstGeom prst="rect">
            <a:avLst/>
          </a:prstGeom>
        </p:spPr>
      </p:pic>
      <p:sp>
        <p:nvSpPr>
          <p:cNvPr id="9" name="Объект 8"/>
          <p:cNvSpPr>
            <a:spLocks noGrp="1"/>
          </p:cNvSpPr>
          <p:nvPr>
            <p:ph idx="1"/>
          </p:nvPr>
        </p:nvSpPr>
        <p:spPr/>
        <p:txBody>
          <a:bodyPr/>
          <a:lstStyle/>
          <a:p>
            <a:endParaRPr lang="ru-RU"/>
          </a:p>
        </p:txBody>
      </p:sp>
    </p:spTree>
    <p:extLst>
      <p:ext uri="{BB962C8B-B14F-4D97-AF65-F5344CB8AC3E}">
        <p14:creationId xmlns:p14="http://schemas.microsoft.com/office/powerpoint/2010/main" val="89385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0370290" y="171691"/>
            <a:ext cx="1292464" cy="1298561"/>
          </a:xfrm>
          <a:prstGeom prst="rect">
            <a:avLst/>
          </a:prstGeom>
        </p:spPr>
      </p:pic>
      <p:sp>
        <p:nvSpPr>
          <p:cNvPr id="10" name="Прямоугольник 9"/>
          <p:cNvSpPr/>
          <p:nvPr/>
        </p:nvSpPr>
        <p:spPr>
          <a:xfrm>
            <a:off x="270344" y="1368559"/>
            <a:ext cx="11392409" cy="4110036"/>
          </a:xfrm>
          <a:prstGeom prst="rect">
            <a:avLst/>
          </a:prstGeom>
        </p:spPr>
        <p:txBody>
          <a:bodyPr wrap="square">
            <a:spAutoFit/>
          </a:bodyPr>
          <a:lstStyle/>
          <a:p>
            <a:pPr indent="457200" algn="just">
              <a:lnSpc>
                <a:spcPct val="107000"/>
              </a:lnSpc>
              <a:spcAft>
                <a:spcPts val="0"/>
              </a:spcAft>
              <a:tabLst>
                <a:tab pos="571500" algn="l"/>
                <a:tab pos="685800" algn="l"/>
                <a:tab pos="914400" algn="l"/>
              </a:tabLst>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Решение педагогического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совета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07000"/>
              </a:lnSpc>
              <a:spcAft>
                <a:spcPts val="0"/>
              </a:spcAft>
              <a:tabLst>
                <a:tab pos="450215" algn="l"/>
                <a:tab pos="914400" algn="l"/>
              </a:tabLs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Провести заседания школьных методических объединений учителей-предметников по анализу причин неуспешного выполнения отдельных групп заданий и организовать коррекционную работу по ликвидации выявленных проблем, а также по их предупреждению; </a:t>
            </a: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07000"/>
              </a:lnSpc>
              <a:spcAft>
                <a:spcPts val="0"/>
              </a:spcAft>
              <a:tabLst>
                <a:tab pos="450215" algn="l"/>
                <a:tab pos="914400" algn="l"/>
              </a:tabLs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Продолжить работу с педагогическими работниками по изучению федеральных нормативных и методических материалов по вопросам формирования и оценки функциональной грамотности;</a:t>
            </a:r>
            <a:endParaRPr lang="ru-RU"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07000"/>
              </a:lnSpc>
              <a:spcAft>
                <a:spcPts val="0"/>
              </a:spcAft>
              <a:tabLst>
                <a:tab pos="762000" algn="l"/>
                <a:tab pos="914400" algn="l"/>
              </a:tabLs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Активизировать работу по внедрению в образовательную деятельность заданий формата международного исследования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PISA</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 том числе из банка заданий для оценки функциональной грамотности, разработанных Федеральным государственным бюджетным научным учреждением «Институт стратегии развития образования Российской академии образования», Федеральным государственным бюджетным научным учреждением «Федеральный институт педагогических исследований</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518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150" y="-20638"/>
            <a:ext cx="9285288"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ru-RU" dirty="0" smtClean="0"/>
              <a:t>Повестка педагогического совета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021659842"/>
              </p:ext>
            </p:extLst>
          </p:nvPr>
        </p:nvGraphicFramePr>
        <p:xfrm>
          <a:off x="1932167" y="1550506"/>
          <a:ext cx="8325016" cy="4762827"/>
        </p:xfrm>
        <a:graphic>
          <a:graphicData uri="http://schemas.openxmlformats.org/drawingml/2006/table">
            <a:tbl>
              <a:tblPr firstRow="1" bandRow="1"/>
              <a:tblGrid>
                <a:gridCol w="507217">
                  <a:extLst>
                    <a:ext uri="{9D8B030D-6E8A-4147-A177-3AD203B41FA5}">
                      <a16:colId xmlns:a16="http://schemas.microsoft.com/office/drawing/2014/main" val="1007867059"/>
                    </a:ext>
                  </a:extLst>
                </a:gridCol>
                <a:gridCol w="4684985">
                  <a:extLst>
                    <a:ext uri="{9D8B030D-6E8A-4147-A177-3AD203B41FA5}">
                      <a16:colId xmlns:a16="http://schemas.microsoft.com/office/drawing/2014/main" val="513097921"/>
                    </a:ext>
                  </a:extLst>
                </a:gridCol>
                <a:gridCol w="3132814">
                  <a:extLst>
                    <a:ext uri="{9D8B030D-6E8A-4147-A177-3AD203B41FA5}">
                      <a16:colId xmlns:a16="http://schemas.microsoft.com/office/drawing/2014/main" val="211132017"/>
                    </a:ext>
                  </a:extLst>
                </a:gridCol>
              </a:tblGrid>
              <a:tr h="42150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kern="1200" dirty="0">
                          <a:effectLst/>
                          <a:latin typeface="Times New Roman" panose="02020603050405020304" pitchFamily="18" charset="0"/>
                          <a:ea typeface="Times New Roman" panose="02020603050405020304" pitchFamily="18" charset="0"/>
                          <a:cs typeface="Times New Roman" panose="02020603050405020304" pitchFamily="18" charset="0"/>
                        </a:rPr>
                        <a:t>Тема выступления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ФИО, должность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10197438"/>
                  </a:ext>
                </a:extLst>
              </a:tr>
              <a:tr h="826693">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Times New Roman" panose="02020603050405020304" pitchFamily="18" charset="0"/>
                          <a:cs typeface="Times New Roman" panose="02020603050405020304" pitchFamily="18" charset="0"/>
                        </a:rPr>
                        <a:t>Результаты диагностики функциональной грамотности в 8-9 классах в 2021г.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kern="1200" dirty="0" err="1" smtClean="0">
                          <a:effectLst/>
                          <a:latin typeface="Times New Roman" panose="02020603050405020304" pitchFamily="18" charset="0"/>
                          <a:ea typeface="Calibri" panose="020F0502020204030204" pitchFamily="34" charset="0"/>
                          <a:cs typeface="Times New Roman" panose="02020603050405020304" pitchFamily="18" charset="0"/>
                        </a:rPr>
                        <a:t>Заремский</a:t>
                      </a:r>
                      <a:r>
                        <a:rPr lang="ru-RU" sz="1300" kern="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Павел Иосифович, директор школы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21148355"/>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Естественно-  научная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Киселева Наталья Геннадьевна</a:t>
                      </a: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0"/>
                        </a:spcAft>
                      </a:pP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учитель химии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70577381"/>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Математическая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Терентьева Татьяна Олеговна, </a:t>
                      </a:r>
                      <a:endPar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учитель </a:t>
                      </a: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математики , информатики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09436776"/>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Финансовая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Кобзева Евгения Александровна, </a:t>
                      </a:r>
                      <a:endPar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учитель </a:t>
                      </a: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начальных классов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34001827"/>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Читательская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Михайлова Ольга </a:t>
                      </a: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Георгиевна,</a:t>
                      </a:r>
                    </a:p>
                    <a:p>
                      <a:pPr>
                        <a:lnSpc>
                          <a:spcPct val="107000"/>
                        </a:lnSpc>
                        <a:spcAft>
                          <a:spcPts val="0"/>
                        </a:spcAft>
                      </a:pPr>
                      <a:r>
                        <a:rPr lang="ru-RU" sz="1300" dirty="0" smtClean="0">
                          <a:effectLst/>
                          <a:latin typeface="Times New Roman" panose="02020603050405020304" pitchFamily="18" charset="0"/>
                          <a:ea typeface="Times New Roman" panose="02020603050405020304" pitchFamily="18" charset="0"/>
                          <a:cs typeface="Times New Roman" panose="02020603050405020304" pitchFamily="18" charset="0"/>
                        </a:rPr>
                        <a:t> учитель </a:t>
                      </a:r>
                      <a:r>
                        <a:rPr lang="ru-RU" sz="1300" dirty="0">
                          <a:effectLst/>
                          <a:latin typeface="Times New Roman" panose="02020603050405020304" pitchFamily="18" charset="0"/>
                          <a:ea typeface="Times New Roman" panose="02020603050405020304" pitchFamily="18" charset="0"/>
                          <a:cs typeface="Times New Roman" panose="02020603050405020304" pitchFamily="18" charset="0"/>
                        </a:rPr>
                        <a:t>русского языка и литературы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1331952"/>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Глобальная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Слесарева Анастасия Николаевна, учитель физической культуры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94370834"/>
                  </a:ext>
                </a:extLst>
              </a:tr>
              <a:tr h="585772">
                <a:tc>
                  <a:txBody>
                    <a:bodyPr/>
                    <a:lstStyle/>
                    <a:p>
                      <a:pPr>
                        <a:lnSpc>
                          <a:spcPct val="107000"/>
                        </a:lnSpc>
                        <a:spcAft>
                          <a:spcPts val="0"/>
                        </a:spcAft>
                      </a:pPr>
                      <a:r>
                        <a:rPr lang="ru-RU" sz="1300" kern="1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a:effectLst/>
                          <a:latin typeface="Times New Roman" panose="02020603050405020304" pitchFamily="18" charset="0"/>
                          <a:ea typeface="Calibri" panose="020F0502020204030204" pitchFamily="34" charset="0"/>
                          <a:cs typeface="Times New Roman" panose="02020603050405020304" pitchFamily="18" charset="0"/>
                        </a:rPr>
                        <a:t>Креативная грамотность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ru-RU" sz="1300" kern="1200" dirty="0" err="1">
                          <a:effectLst/>
                          <a:latin typeface="Times New Roman" panose="02020603050405020304" pitchFamily="18" charset="0"/>
                          <a:ea typeface="Times New Roman" panose="02020603050405020304" pitchFamily="18" charset="0"/>
                          <a:cs typeface="Times New Roman" panose="02020603050405020304" pitchFamily="18" charset="0"/>
                        </a:rPr>
                        <a:t>Середюк</a:t>
                      </a:r>
                      <a:r>
                        <a:rPr lang="ru-RU" sz="1300" kern="1200" dirty="0">
                          <a:effectLst/>
                          <a:latin typeface="Times New Roman" panose="02020603050405020304" pitchFamily="18" charset="0"/>
                          <a:ea typeface="Times New Roman" panose="02020603050405020304" pitchFamily="18" charset="0"/>
                          <a:cs typeface="Times New Roman" panose="02020603050405020304" pitchFamily="18" charset="0"/>
                        </a:rPr>
                        <a:t> Галина Валентиновна, </a:t>
                      </a:r>
                      <a:endParaRPr lang="ru-RU" sz="13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ru-RU" sz="13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учитель </a:t>
                      </a:r>
                      <a:r>
                        <a:rPr lang="ru-RU" sz="1300" kern="1200" dirty="0">
                          <a:effectLst/>
                          <a:latin typeface="Times New Roman" panose="02020603050405020304" pitchFamily="18" charset="0"/>
                          <a:ea typeface="Times New Roman" panose="02020603050405020304" pitchFamily="18" charset="0"/>
                          <a:cs typeface="Times New Roman" panose="02020603050405020304" pitchFamily="18" charset="0"/>
                        </a:rPr>
                        <a:t>технологии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92875141"/>
                  </a:ext>
                </a:extLst>
              </a:tr>
            </a:tbl>
          </a:graphicData>
        </a:graphic>
      </p:graphicFrame>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6939" y="198065"/>
            <a:ext cx="1296144" cy="12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31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38462"/>
            <a:ext cx="10972800" cy="1143000"/>
          </a:xfrm>
        </p:spPr>
        <p:txBody>
          <a:bodyPr>
            <a:normAutofit fontScale="90000"/>
          </a:bodyPr>
          <a:lstStyle/>
          <a:p>
            <a:r>
              <a:rPr lang="ru-RU" dirty="0"/>
              <a:t>«Необходимо бежать со всех ног, чтобы оставаться на одном и том же месте». </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2025668" y="1876925"/>
            <a:ext cx="8405359" cy="4525963"/>
          </a:xfrm>
          <a:prstGeom prst="rect">
            <a:avLst/>
          </a:prstGeom>
        </p:spPr>
      </p:pic>
    </p:spTree>
    <p:extLst>
      <p:ext uri="{BB962C8B-B14F-4D97-AF65-F5344CB8AC3E}">
        <p14:creationId xmlns:p14="http://schemas.microsoft.com/office/powerpoint/2010/main" val="392810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Вызовы современности – обеспечение глобальной конкурентоспособности</a:t>
            </a:r>
            <a:br>
              <a:rPr lang="ru-RU" dirty="0"/>
            </a:br>
            <a:endParaRPr lang="ru-RU" dirty="0"/>
          </a:p>
        </p:txBody>
      </p:sp>
      <p:sp>
        <p:nvSpPr>
          <p:cNvPr id="3" name="Объект 2"/>
          <p:cNvSpPr>
            <a:spLocks noGrp="1"/>
          </p:cNvSpPr>
          <p:nvPr>
            <p:ph idx="1"/>
          </p:nvPr>
        </p:nvSpPr>
        <p:spPr>
          <a:xfrm>
            <a:off x="214685" y="1749287"/>
            <a:ext cx="11367715" cy="4376877"/>
          </a:xfrm>
        </p:spPr>
        <p:txBody>
          <a:bodyPr>
            <a:normAutofit fontScale="85000" lnSpcReduction="10000"/>
          </a:bodyPr>
          <a:lstStyle/>
          <a:p>
            <a:r>
              <a:rPr lang="ru-RU" dirty="0"/>
              <a:t>Указ «О национальных целях развития Российской Федерации на период до 2030 года»: «… вхождение Российской Федерации в число десяти ведущих стран мира по качеству общего образования»</a:t>
            </a:r>
          </a:p>
          <a:p>
            <a:r>
              <a:rPr lang="ru-RU" dirty="0"/>
              <a:t>Сохранение лидирующих позиций РФ в международном исследовании качества чтения и понимания текстов </a:t>
            </a:r>
            <a:r>
              <a:rPr lang="en-US" b="1" dirty="0">
                <a:solidFill>
                  <a:srgbClr val="FF0000"/>
                </a:solidFill>
              </a:rPr>
              <a:t>PIRLS</a:t>
            </a:r>
            <a:r>
              <a:rPr lang="en-US" dirty="0"/>
              <a:t>, </a:t>
            </a:r>
            <a:r>
              <a:rPr lang="ru-RU" dirty="0"/>
              <a:t>а также в международном исследовании качества математического и естественнонаучного образования </a:t>
            </a:r>
            <a:r>
              <a:rPr lang="en-US" b="1" dirty="0">
                <a:solidFill>
                  <a:srgbClr val="FF0000"/>
                </a:solidFill>
              </a:rPr>
              <a:t>TIMSS</a:t>
            </a:r>
            <a:r>
              <a:rPr lang="ru-RU" dirty="0"/>
              <a:t> и повышение </a:t>
            </a:r>
            <a:r>
              <a:rPr lang="ru-RU" b="1" dirty="0"/>
              <a:t>уровня функциональной грамотности в международном исследовании </a:t>
            </a:r>
            <a:r>
              <a:rPr lang="en-US" b="1" dirty="0" smtClean="0">
                <a:solidFill>
                  <a:srgbClr val="FF0000"/>
                </a:solidFill>
              </a:rPr>
              <a:t>PISA</a:t>
            </a:r>
            <a:endParaRPr lang="ru-RU" b="1" dirty="0" smtClean="0">
              <a:solidFill>
                <a:srgbClr val="FF0000"/>
              </a:solidFill>
            </a:endParaRPr>
          </a:p>
          <a:p>
            <a:pPr marL="0" indent="0">
              <a:buNone/>
            </a:pPr>
            <a:r>
              <a:rPr lang="ru-RU" dirty="0" smtClean="0"/>
              <a:t>(</a:t>
            </a:r>
            <a:r>
              <a:rPr lang="ru-RU" dirty="0" smtClean="0">
                <a:latin typeface="Calibri" pitchFamily="34" charset="0"/>
              </a:rPr>
              <a:t>Циклы </a:t>
            </a:r>
            <a:r>
              <a:rPr lang="ru-RU" dirty="0">
                <a:latin typeface="Calibri" pitchFamily="34" charset="0"/>
              </a:rPr>
              <a:t>исследования </a:t>
            </a:r>
            <a:r>
              <a:rPr lang="en-US" dirty="0">
                <a:latin typeface="Calibri" pitchFamily="34" charset="0"/>
              </a:rPr>
              <a:t>PISA</a:t>
            </a:r>
            <a:r>
              <a:rPr lang="ru-RU" dirty="0">
                <a:latin typeface="Calibri" pitchFamily="34" charset="0"/>
              </a:rPr>
              <a:t>: </a:t>
            </a:r>
            <a:r>
              <a:rPr lang="en-US" dirty="0">
                <a:latin typeface="Calibri" pitchFamily="34" charset="0"/>
              </a:rPr>
              <a:t>2000, 2003, 2006, 2009</a:t>
            </a:r>
            <a:r>
              <a:rPr lang="ru-RU" dirty="0">
                <a:latin typeface="Calibri" pitchFamily="34" charset="0"/>
              </a:rPr>
              <a:t>, 2012, 2015, </a:t>
            </a:r>
            <a:r>
              <a:rPr lang="ru-RU" dirty="0">
                <a:solidFill>
                  <a:srgbClr val="FF0000"/>
                </a:solidFill>
                <a:latin typeface="Calibri" pitchFamily="34" charset="0"/>
              </a:rPr>
              <a:t>2018</a:t>
            </a:r>
            <a:r>
              <a:rPr lang="en-US" dirty="0">
                <a:solidFill>
                  <a:srgbClr val="FF0000"/>
                </a:solidFill>
                <a:latin typeface="Calibri" pitchFamily="34" charset="0"/>
              </a:rPr>
              <a:t>, 202</a:t>
            </a:r>
            <a:r>
              <a:rPr lang="ru-RU" dirty="0" smtClean="0">
                <a:solidFill>
                  <a:srgbClr val="FF0000"/>
                </a:solidFill>
                <a:latin typeface="Calibri" pitchFamily="34" charset="0"/>
              </a:rPr>
              <a:t>2</a:t>
            </a:r>
            <a:r>
              <a:rPr lang="ru-RU" dirty="0" smtClean="0">
                <a:latin typeface="Calibri" pitchFamily="34" charset="0"/>
              </a:rPr>
              <a:t>)</a:t>
            </a:r>
            <a:endParaRPr lang="ru-RU" dirty="0">
              <a:latin typeface="Calibri" pitchFamily="34" charset="0"/>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55092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884" y="3952962"/>
            <a:ext cx="10972800" cy="1143000"/>
          </a:xfrm>
        </p:spPr>
        <p:txBody>
          <a:bodyPr>
            <a:noAutofit/>
          </a:bodyPr>
          <a:lstStyle/>
          <a:p>
            <a:r>
              <a:rPr lang="ru-RU" sz="2000" dirty="0"/>
              <a:t>Международная программа по оценке образовательных достижений учащихся </a:t>
            </a:r>
            <a:r>
              <a:rPr lang="ru-RU" sz="2000" dirty="0" smtClean="0"/>
              <a:t>PISA</a:t>
            </a:r>
            <a:endParaRPr lang="ru-RU" sz="2000" dirty="0"/>
          </a:p>
        </p:txBody>
      </p:sp>
      <p:sp>
        <p:nvSpPr>
          <p:cNvPr id="3" name="Объект 2"/>
          <p:cNvSpPr>
            <a:spLocks noGrp="1"/>
          </p:cNvSpPr>
          <p:nvPr>
            <p:ph idx="1"/>
          </p:nvPr>
        </p:nvSpPr>
        <p:spPr>
          <a:xfrm>
            <a:off x="336884" y="4787101"/>
            <a:ext cx="11538284" cy="2239964"/>
          </a:xfrm>
        </p:spPr>
        <p:txBody>
          <a:bodyPr>
            <a:normAutofit/>
          </a:bodyPr>
          <a:lstStyle/>
          <a:p>
            <a:pPr marL="0" indent="0">
              <a:buNone/>
            </a:pPr>
            <a:r>
              <a:rPr lang="ru-RU" sz="1600" b="1" dirty="0">
                <a:cs typeface="Arial" pitchFamily="34" charset="0"/>
              </a:rPr>
              <a:t>Основная цель</a:t>
            </a:r>
            <a:r>
              <a:rPr lang="ru-RU" sz="1600" dirty="0">
                <a:cs typeface="Arial" pitchFamily="34" charset="0"/>
              </a:rPr>
              <a:t>: </a:t>
            </a:r>
            <a:r>
              <a:rPr lang="en-US" sz="1600" dirty="0">
                <a:cs typeface="Arial" pitchFamily="34" charset="0"/>
              </a:rPr>
              <a:t> </a:t>
            </a:r>
            <a:r>
              <a:rPr lang="ru-RU" sz="1600" i="1" dirty="0"/>
              <a:t>Оценка функциональной грамотности 15-летних учащихся в области математики, чтения и естествознания</a:t>
            </a:r>
          </a:p>
          <a:p>
            <a:pPr>
              <a:buFont typeface="Wingdings" pitchFamily="2" charset="2"/>
              <a:buChar char="w"/>
              <a:defRPr/>
            </a:pPr>
            <a:r>
              <a:rPr lang="ru-RU" sz="1600" b="1" dirty="0"/>
              <a:t>Исследовательский вопрос</a:t>
            </a:r>
            <a:r>
              <a:rPr lang="ru-RU" sz="1600" dirty="0"/>
              <a:t>: «Обладают ли учащиеся 15-летнего возраста, получившие обязательное общее образование, знаниями и умениями, необходимыми им для полноценного функционирования в современном обществе, т.е. для решения широкого диапазона задач в различных сферах человеческой деятельности, общения и социальных отношений?» </a:t>
            </a:r>
            <a:br>
              <a:rPr lang="ru-RU" sz="1600" dirty="0"/>
            </a:br>
            <a:r>
              <a:rPr lang="ru-RU" sz="1600" b="1" dirty="0"/>
              <a:t>Фокус</a:t>
            </a:r>
            <a:r>
              <a:rPr lang="ru-RU" sz="1600" dirty="0"/>
              <a:t>: </a:t>
            </a:r>
            <a:r>
              <a:rPr lang="ru-RU" sz="1600" i="1" dirty="0">
                <a:cs typeface="Arial" pitchFamily="34" charset="0"/>
              </a:rPr>
              <a:t>Выявление факторов, позволяющих объяснить различия в результатах  стран</a:t>
            </a:r>
            <a:endParaRPr lang="en-US" sz="1600" i="1" dirty="0">
              <a:cs typeface="Arial" pitchFamily="34" charset="0"/>
            </a:endParaRPr>
          </a:p>
          <a:p>
            <a:pPr>
              <a:buFont typeface="Wingdings" pitchFamily="2" charset="2"/>
              <a:buChar char="w"/>
              <a:defRPr/>
            </a:pPr>
            <a:r>
              <a:rPr lang="ru-RU" sz="1600" i="1" dirty="0"/>
              <a:t>оценка качества и эффективности образования, равенства доступа к образованию</a:t>
            </a:r>
            <a:endParaRPr lang="ru-RU" sz="1600" i="1" dirty="0">
              <a:cs typeface="Arial" pitchFamily="34" charset="0"/>
            </a:endParaRPr>
          </a:p>
          <a:p>
            <a:pPr marL="0" indent="0">
              <a:buNone/>
            </a:pPr>
            <a:endParaRPr lang="ru-RU" sz="1800" dirty="0"/>
          </a:p>
          <a:p>
            <a:pPr marL="0" indent="0">
              <a:buNone/>
            </a:pPr>
            <a:endParaRPr lang="ru-RU" sz="1800" dirty="0"/>
          </a:p>
        </p:txBody>
      </p:sp>
      <p:graphicFrame>
        <p:nvGraphicFramePr>
          <p:cNvPr id="5" name="Схема 4"/>
          <p:cNvGraphicFramePr/>
          <p:nvPr>
            <p:extLst>
              <p:ext uri="{D42A27DB-BD31-4B8C-83A1-F6EECF244321}">
                <p14:modId xmlns:p14="http://schemas.microsoft.com/office/powerpoint/2010/main" val="2752950528"/>
              </p:ext>
            </p:extLst>
          </p:nvPr>
        </p:nvGraphicFramePr>
        <p:xfrm>
          <a:off x="3043987" y="180475"/>
          <a:ext cx="10948737" cy="4059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Блок-схема: альтернативный процесс 6"/>
          <p:cNvSpPr/>
          <p:nvPr/>
        </p:nvSpPr>
        <p:spPr>
          <a:xfrm>
            <a:off x="434898" y="929073"/>
            <a:ext cx="4186988" cy="22017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dirty="0"/>
              <a:t>Направления функциональной грамотности</a:t>
            </a:r>
          </a:p>
        </p:txBody>
      </p:sp>
    </p:spTree>
    <p:extLst>
      <p:ext uri="{BB962C8B-B14F-4D97-AF65-F5344CB8AC3E}">
        <p14:creationId xmlns:p14="http://schemas.microsoft.com/office/powerpoint/2010/main" val="305365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Прямоугольник 30"/>
          <p:cNvSpPr/>
          <p:nvPr/>
        </p:nvSpPr>
        <p:spPr>
          <a:xfrm>
            <a:off x="0" y="0"/>
            <a:ext cx="1219200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dirty="0" smtClean="0">
                <a:solidFill>
                  <a:srgbClr val="660066"/>
                </a:solidFill>
              </a:rPr>
              <a:t>Анализ результатов российских учащихся в сравнении с результатами стран (</a:t>
            </a:r>
            <a:r>
              <a:rPr lang="en-US" dirty="0" smtClean="0">
                <a:solidFill>
                  <a:srgbClr val="660066"/>
                </a:solidFill>
              </a:rPr>
              <a:t>PISA-2018)</a:t>
            </a:r>
            <a:endParaRPr lang="ru-RU" dirty="0">
              <a:solidFill>
                <a:srgbClr val="660066"/>
              </a:solidFill>
            </a:endParaRPr>
          </a:p>
        </p:txBody>
      </p:sp>
      <p:grpSp>
        <p:nvGrpSpPr>
          <p:cNvPr id="3" name="Группа 38"/>
          <p:cNvGrpSpPr/>
          <p:nvPr/>
        </p:nvGrpSpPr>
        <p:grpSpPr>
          <a:xfrm>
            <a:off x="7624025" y="1065852"/>
            <a:ext cx="4307498" cy="5345803"/>
            <a:chOff x="7536716" y="1113470"/>
            <a:chExt cx="4499939" cy="5584632"/>
          </a:xfrm>
        </p:grpSpPr>
        <p:sp>
          <p:nvSpPr>
            <p:cNvPr id="6" name="Стрелка вправо 5"/>
            <p:cNvSpPr/>
            <p:nvPr/>
          </p:nvSpPr>
          <p:spPr>
            <a:xfrm rot="10800000">
              <a:off x="9565758" y="5247748"/>
              <a:ext cx="804924" cy="122469"/>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11" name="TextBox 1"/>
            <p:cNvSpPr txBox="1"/>
            <p:nvPr/>
          </p:nvSpPr>
          <p:spPr>
            <a:xfrm>
              <a:off x="10280928" y="5139234"/>
              <a:ext cx="1399957"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Россия - 478</a:t>
              </a:r>
            </a:p>
          </p:txBody>
        </p:sp>
        <p:pic>
          <p:nvPicPr>
            <p:cNvPr id="28" name="Рисунок 27"/>
            <p:cNvPicPr>
              <a:picLocks noChangeAspect="1"/>
            </p:cNvPicPr>
            <p:nvPr/>
          </p:nvPicPr>
          <p:blipFill>
            <a:blip r:embed="rId2" cstate="print"/>
            <a:stretch>
              <a:fillRect/>
            </a:stretch>
          </p:blipFill>
          <p:spPr>
            <a:xfrm>
              <a:off x="7536716" y="1113470"/>
              <a:ext cx="2102750" cy="5584632"/>
            </a:xfrm>
            <a:prstGeom prst="rect">
              <a:avLst/>
            </a:prstGeom>
          </p:spPr>
        </p:pic>
        <p:sp>
          <p:nvSpPr>
            <p:cNvPr id="33" name="Стрелка вправо 32"/>
            <p:cNvSpPr/>
            <p:nvPr/>
          </p:nvSpPr>
          <p:spPr>
            <a:xfrm rot="10800000">
              <a:off x="9565758" y="4610107"/>
              <a:ext cx="804924" cy="122469"/>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34" name="TextBox 1"/>
            <p:cNvSpPr txBox="1"/>
            <p:nvPr/>
          </p:nvSpPr>
          <p:spPr>
            <a:xfrm>
              <a:off x="10272694" y="4519595"/>
              <a:ext cx="1763961" cy="2309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Финляндия - 522</a:t>
              </a:r>
            </a:p>
          </p:txBody>
        </p:sp>
        <p:sp>
          <p:nvSpPr>
            <p:cNvPr id="35" name="Стрелка вправо 34"/>
            <p:cNvSpPr/>
            <p:nvPr/>
          </p:nvSpPr>
          <p:spPr>
            <a:xfrm rot="10800000">
              <a:off x="9579350" y="4419018"/>
              <a:ext cx="804924" cy="122469"/>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36" name="TextBox 1"/>
            <p:cNvSpPr txBox="1"/>
            <p:nvPr/>
          </p:nvSpPr>
          <p:spPr>
            <a:xfrm>
              <a:off x="10332601" y="4311580"/>
              <a:ext cx="1399957"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Эстония - 530</a:t>
              </a:r>
            </a:p>
          </p:txBody>
        </p:sp>
        <p:sp>
          <p:nvSpPr>
            <p:cNvPr id="37" name="Стрелка вправо 36"/>
            <p:cNvSpPr/>
            <p:nvPr/>
          </p:nvSpPr>
          <p:spPr>
            <a:xfrm rot="10800000">
              <a:off x="9579350" y="3778155"/>
              <a:ext cx="804924" cy="122469"/>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38" name="TextBox 1"/>
            <p:cNvSpPr txBox="1"/>
            <p:nvPr/>
          </p:nvSpPr>
          <p:spPr>
            <a:xfrm>
              <a:off x="10280928" y="3678515"/>
              <a:ext cx="1399957"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Китай - 590</a:t>
              </a:r>
            </a:p>
          </p:txBody>
        </p:sp>
      </p:grpSp>
      <p:grpSp>
        <p:nvGrpSpPr>
          <p:cNvPr id="4" name="Группа 28"/>
          <p:cNvGrpSpPr/>
          <p:nvPr/>
        </p:nvGrpSpPr>
        <p:grpSpPr>
          <a:xfrm>
            <a:off x="168145" y="1016502"/>
            <a:ext cx="4567745" cy="5444505"/>
            <a:chOff x="-252263" y="1061915"/>
            <a:chExt cx="4771813" cy="5687743"/>
          </a:xfrm>
        </p:grpSpPr>
        <p:grpSp>
          <p:nvGrpSpPr>
            <p:cNvPr id="5" name="Группа 30"/>
            <p:cNvGrpSpPr/>
            <p:nvPr/>
          </p:nvGrpSpPr>
          <p:grpSpPr>
            <a:xfrm>
              <a:off x="-252263" y="1061915"/>
              <a:ext cx="4771813" cy="5687743"/>
              <a:chOff x="88491" y="1061915"/>
              <a:chExt cx="4771813" cy="5687743"/>
            </a:xfrm>
          </p:grpSpPr>
          <p:sp>
            <p:nvSpPr>
              <p:cNvPr id="22" name="TextBox 1"/>
              <p:cNvSpPr txBox="1"/>
              <p:nvPr/>
            </p:nvSpPr>
            <p:spPr>
              <a:xfrm>
                <a:off x="3042577" y="4446085"/>
                <a:ext cx="1817727"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Финляндия - 520</a:t>
                </a:r>
              </a:p>
            </p:txBody>
          </p:sp>
          <p:grpSp>
            <p:nvGrpSpPr>
              <p:cNvPr id="12" name="Группа 29"/>
              <p:cNvGrpSpPr/>
              <p:nvPr/>
            </p:nvGrpSpPr>
            <p:grpSpPr>
              <a:xfrm>
                <a:off x="88491" y="1061915"/>
                <a:ext cx="4555790" cy="5687743"/>
                <a:chOff x="107777" y="1061915"/>
                <a:chExt cx="4555790" cy="5687743"/>
              </a:xfrm>
            </p:grpSpPr>
            <p:pic>
              <p:nvPicPr>
                <p:cNvPr id="20" name="Рисунок 19"/>
                <p:cNvPicPr>
                  <a:picLocks noChangeAspect="1"/>
                </p:cNvPicPr>
                <p:nvPr/>
              </p:nvPicPr>
              <p:blipFill>
                <a:blip r:embed="rId3" cstate="print"/>
                <a:stretch>
                  <a:fillRect/>
                </a:stretch>
              </p:blipFill>
              <p:spPr>
                <a:xfrm>
                  <a:off x="107777" y="1061915"/>
                  <a:ext cx="2068121" cy="5687743"/>
                </a:xfrm>
                <a:prstGeom prst="rect">
                  <a:avLst/>
                </a:prstGeom>
              </p:spPr>
            </p:pic>
            <p:grpSp>
              <p:nvGrpSpPr>
                <p:cNvPr id="27" name="Группа 28"/>
                <p:cNvGrpSpPr/>
                <p:nvPr/>
              </p:nvGrpSpPr>
              <p:grpSpPr>
                <a:xfrm>
                  <a:off x="2172054" y="4018501"/>
                  <a:ext cx="2491513" cy="1237551"/>
                  <a:chOff x="2172054" y="4018501"/>
                  <a:chExt cx="2491513" cy="1237551"/>
                </a:xfrm>
              </p:grpSpPr>
              <p:sp>
                <p:nvSpPr>
                  <p:cNvPr id="8" name="Стрелка вправо 7"/>
                  <p:cNvSpPr/>
                  <p:nvPr/>
                </p:nvSpPr>
                <p:spPr>
                  <a:xfrm rot="10800000">
                    <a:off x="2175898" y="5067619"/>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10" name="TextBox 1"/>
                  <p:cNvSpPr txBox="1"/>
                  <p:nvPr/>
                </p:nvSpPr>
                <p:spPr>
                  <a:xfrm>
                    <a:off x="3078334" y="5014114"/>
                    <a:ext cx="1371180"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Россия - 479</a:t>
                    </a:r>
                  </a:p>
                </p:txBody>
              </p:sp>
              <p:sp>
                <p:nvSpPr>
                  <p:cNvPr id="21" name="Стрелка вправо 20"/>
                  <p:cNvSpPr/>
                  <p:nvPr/>
                </p:nvSpPr>
                <p:spPr>
                  <a:xfrm rot="10800000">
                    <a:off x="2172054" y="4507601"/>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23" name="Стрелка вправо 22"/>
                  <p:cNvSpPr/>
                  <p:nvPr/>
                </p:nvSpPr>
                <p:spPr>
                  <a:xfrm rot="10800000">
                    <a:off x="2179318" y="4080017"/>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24" name="TextBox 1"/>
                  <p:cNvSpPr txBox="1"/>
                  <p:nvPr/>
                </p:nvSpPr>
                <p:spPr>
                  <a:xfrm>
                    <a:off x="3049842" y="4018501"/>
                    <a:ext cx="1371180"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Китай - 555</a:t>
                    </a:r>
                  </a:p>
                </p:txBody>
              </p:sp>
              <p:sp>
                <p:nvSpPr>
                  <p:cNvPr id="25" name="Стрелка вправо 24"/>
                  <p:cNvSpPr/>
                  <p:nvPr/>
                </p:nvSpPr>
                <p:spPr>
                  <a:xfrm rot="10800000">
                    <a:off x="2179318" y="4353054"/>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26" name="TextBox 1"/>
                  <p:cNvSpPr txBox="1"/>
                  <p:nvPr/>
                </p:nvSpPr>
                <p:spPr>
                  <a:xfrm>
                    <a:off x="2997120" y="4285960"/>
                    <a:ext cx="1666447" cy="2336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Эстония - 523</a:t>
                    </a:r>
                  </a:p>
                </p:txBody>
              </p:sp>
            </p:grpSp>
          </p:grpSp>
        </p:grpSp>
        <p:sp>
          <p:nvSpPr>
            <p:cNvPr id="39" name="Стрелка вправо 38"/>
            <p:cNvSpPr/>
            <p:nvPr/>
          </p:nvSpPr>
          <p:spPr>
            <a:xfrm rot="10800000">
              <a:off x="1835970" y="5265969"/>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40" name="TextBox 1"/>
            <p:cNvSpPr txBox="1"/>
            <p:nvPr/>
          </p:nvSpPr>
          <p:spPr>
            <a:xfrm>
              <a:off x="2738406" y="5212464"/>
              <a:ext cx="1781144" cy="2419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Белоруссия - 474</a:t>
              </a:r>
            </a:p>
          </p:txBody>
        </p:sp>
        <p:sp>
          <p:nvSpPr>
            <p:cNvPr id="41" name="Стрелка вправо 40"/>
            <p:cNvSpPr/>
            <p:nvPr/>
          </p:nvSpPr>
          <p:spPr>
            <a:xfrm rot="10800000">
              <a:off x="1835969" y="5986049"/>
              <a:ext cx="964860" cy="188433"/>
            </a:xfrm>
            <a:prstGeom prst="rightArrow">
              <a:avLst>
                <a:gd name="adj1" fmla="val 34580"/>
                <a:gd name="adj2" fmla="val 1553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42" name="TextBox 1"/>
            <p:cNvSpPr txBox="1"/>
            <p:nvPr/>
          </p:nvSpPr>
          <p:spPr>
            <a:xfrm>
              <a:off x="2738405" y="5932544"/>
              <a:ext cx="1565122" cy="2419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C00000"/>
                  </a:solidFill>
                  <a:latin typeface="Arial" pitchFamily="34" charset="0"/>
                  <a:cs typeface="Arial" pitchFamily="34" charset="0"/>
                </a:rPr>
                <a:t>Казахстан - 387</a:t>
              </a:r>
            </a:p>
          </p:txBody>
        </p:sp>
      </p:grpSp>
      <p:grpSp>
        <p:nvGrpSpPr>
          <p:cNvPr id="29" name="Группа 29"/>
          <p:cNvGrpSpPr/>
          <p:nvPr/>
        </p:nvGrpSpPr>
        <p:grpSpPr>
          <a:xfrm>
            <a:off x="3959215" y="1047125"/>
            <a:ext cx="4480356" cy="5428416"/>
            <a:chOff x="3708177" y="1093906"/>
            <a:chExt cx="4680520" cy="5670935"/>
          </a:xfrm>
        </p:grpSpPr>
        <p:grpSp>
          <p:nvGrpSpPr>
            <p:cNvPr id="30" name="Группа 31"/>
            <p:cNvGrpSpPr/>
            <p:nvPr/>
          </p:nvGrpSpPr>
          <p:grpSpPr>
            <a:xfrm>
              <a:off x="3708177" y="1093906"/>
              <a:ext cx="4645289" cy="5670935"/>
              <a:chOff x="4247464" y="1093906"/>
              <a:chExt cx="4645289" cy="5670935"/>
            </a:xfrm>
          </p:grpSpPr>
          <p:sp>
            <p:nvSpPr>
              <p:cNvPr id="7" name="Стрелка вправо 6"/>
              <p:cNvSpPr/>
              <p:nvPr/>
            </p:nvSpPr>
            <p:spPr>
              <a:xfrm rot="10800000">
                <a:off x="6367065" y="4917363"/>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9" name="TextBox 1"/>
              <p:cNvSpPr txBox="1"/>
              <p:nvPr/>
            </p:nvSpPr>
            <p:spPr>
              <a:xfrm>
                <a:off x="7139511" y="4825685"/>
                <a:ext cx="1320884"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Россия - 488</a:t>
                </a:r>
              </a:p>
            </p:txBody>
          </p:sp>
          <p:pic>
            <p:nvPicPr>
              <p:cNvPr id="13" name="Рисунок 12"/>
              <p:cNvPicPr>
                <a:picLocks noChangeAspect="1"/>
              </p:cNvPicPr>
              <p:nvPr/>
            </p:nvPicPr>
            <p:blipFill>
              <a:blip r:embed="rId4" cstate="print"/>
              <a:stretch>
                <a:fillRect/>
              </a:stretch>
            </p:blipFill>
            <p:spPr>
              <a:xfrm>
                <a:off x="4247464" y="1093906"/>
                <a:ext cx="2265339" cy="5670935"/>
              </a:xfrm>
              <a:prstGeom prst="rect">
                <a:avLst/>
              </a:prstGeom>
            </p:spPr>
          </p:pic>
          <p:sp>
            <p:nvSpPr>
              <p:cNvPr id="14" name="Стрелка вправо 13"/>
              <p:cNvSpPr/>
              <p:nvPr/>
            </p:nvSpPr>
            <p:spPr>
              <a:xfrm rot="10800000">
                <a:off x="6371864" y="3606550"/>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15" name="TextBox 1"/>
              <p:cNvSpPr txBox="1"/>
              <p:nvPr/>
            </p:nvSpPr>
            <p:spPr>
              <a:xfrm>
                <a:off x="7142220" y="3517707"/>
                <a:ext cx="1175011"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Китай - 591</a:t>
                </a:r>
              </a:p>
            </p:txBody>
          </p:sp>
          <p:sp>
            <p:nvSpPr>
              <p:cNvPr id="16" name="Стрелка вправо 15"/>
              <p:cNvSpPr/>
              <p:nvPr/>
            </p:nvSpPr>
            <p:spPr>
              <a:xfrm rot="10800000">
                <a:off x="6372472" y="4711619"/>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17" name="TextBox 1"/>
              <p:cNvSpPr txBox="1"/>
              <p:nvPr/>
            </p:nvSpPr>
            <p:spPr>
              <a:xfrm>
                <a:off x="7092553" y="4610107"/>
                <a:ext cx="1800200"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Финляндия - 507</a:t>
                </a:r>
              </a:p>
            </p:txBody>
          </p:sp>
          <p:sp>
            <p:nvSpPr>
              <p:cNvPr id="18" name="Стрелка вправо 17"/>
              <p:cNvSpPr/>
              <p:nvPr/>
            </p:nvSpPr>
            <p:spPr>
              <a:xfrm rot="10800000">
                <a:off x="6380958" y="4481129"/>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19" name="TextBox 1"/>
              <p:cNvSpPr txBox="1"/>
              <p:nvPr/>
            </p:nvSpPr>
            <p:spPr>
              <a:xfrm>
                <a:off x="7139511" y="4392994"/>
                <a:ext cx="1444858"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Эстония - 523</a:t>
                </a:r>
              </a:p>
            </p:txBody>
          </p:sp>
        </p:grpSp>
        <p:sp>
          <p:nvSpPr>
            <p:cNvPr id="43" name="Стрелка вправо 42"/>
            <p:cNvSpPr/>
            <p:nvPr/>
          </p:nvSpPr>
          <p:spPr>
            <a:xfrm rot="10800000">
              <a:off x="5838471" y="5672572"/>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44" name="TextBox 1"/>
            <p:cNvSpPr txBox="1"/>
            <p:nvPr/>
          </p:nvSpPr>
          <p:spPr>
            <a:xfrm>
              <a:off x="6516489" y="5581204"/>
              <a:ext cx="1800200"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Казахстан - 423</a:t>
              </a:r>
            </a:p>
          </p:txBody>
        </p:sp>
        <p:sp>
          <p:nvSpPr>
            <p:cNvPr id="45" name="Стрелка вправо 44"/>
            <p:cNvSpPr/>
            <p:nvPr/>
          </p:nvSpPr>
          <p:spPr>
            <a:xfrm rot="10800000">
              <a:off x="5830222" y="5146501"/>
              <a:ext cx="792088" cy="128977"/>
            </a:xfrm>
            <a:prstGeom prst="rightArrow">
              <a:avLst>
                <a:gd name="adj1" fmla="val 34580"/>
                <a:gd name="adj2" fmla="val 155350"/>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46" name="TextBox 1"/>
            <p:cNvSpPr txBox="1"/>
            <p:nvPr/>
          </p:nvSpPr>
          <p:spPr>
            <a:xfrm>
              <a:off x="6588497" y="5022354"/>
              <a:ext cx="1800200" cy="3052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66FF"/>
                  </a:solidFill>
                  <a:latin typeface="Arial" pitchFamily="34" charset="0"/>
                  <a:cs typeface="Arial" pitchFamily="34" charset="0"/>
                </a:rPr>
                <a:t>Белоруссия - 472</a:t>
              </a:r>
            </a:p>
          </p:txBody>
        </p:sp>
      </p:grpSp>
      <p:sp>
        <p:nvSpPr>
          <p:cNvPr id="47" name="Стрелка вправо 46"/>
          <p:cNvSpPr/>
          <p:nvPr/>
        </p:nvSpPr>
        <p:spPr>
          <a:xfrm rot="10800000">
            <a:off x="9566294" y="5701069"/>
            <a:ext cx="770501" cy="117232"/>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48" name="TextBox 1"/>
          <p:cNvSpPr txBox="1"/>
          <p:nvPr/>
        </p:nvSpPr>
        <p:spPr>
          <a:xfrm>
            <a:off x="10197474" y="5614427"/>
            <a:ext cx="1688525" cy="2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Казахстан - 397</a:t>
            </a:r>
          </a:p>
        </p:txBody>
      </p:sp>
      <p:sp>
        <p:nvSpPr>
          <p:cNvPr id="49" name="Стрелка вправо 48"/>
          <p:cNvSpPr/>
          <p:nvPr/>
        </p:nvSpPr>
        <p:spPr>
          <a:xfrm rot="10800000">
            <a:off x="9589699" y="5169927"/>
            <a:ext cx="770501" cy="117232"/>
          </a:xfrm>
          <a:prstGeom prst="rightArrow">
            <a:avLst>
              <a:gd name="adj1" fmla="val 34580"/>
              <a:gd name="adj2" fmla="val 155350"/>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97597"/>
            <a:endParaRPr lang="ru-RU" sz="2010">
              <a:solidFill>
                <a:prstClr val="white"/>
              </a:solidFill>
              <a:latin typeface="Calibri"/>
            </a:endParaRPr>
          </a:p>
        </p:txBody>
      </p:sp>
      <p:sp>
        <p:nvSpPr>
          <p:cNvPr id="50" name="TextBox 1"/>
          <p:cNvSpPr txBox="1"/>
          <p:nvPr/>
        </p:nvSpPr>
        <p:spPr>
          <a:xfrm>
            <a:off x="10266403" y="5083285"/>
            <a:ext cx="1688525" cy="2211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97597"/>
            <a:r>
              <a:rPr lang="ru-RU" sz="1340" b="1" kern="0" dirty="0">
                <a:solidFill>
                  <a:srgbClr val="008000"/>
                </a:solidFill>
                <a:latin typeface="Arial" pitchFamily="34" charset="0"/>
                <a:cs typeface="Arial" pitchFamily="34" charset="0"/>
              </a:rPr>
              <a:t>Белоруссия - 471</a:t>
            </a:r>
          </a:p>
        </p:txBody>
      </p:sp>
    </p:spTree>
    <p:extLst>
      <p:ext uri="{BB962C8B-B14F-4D97-AF65-F5344CB8AC3E}">
        <p14:creationId xmlns:p14="http://schemas.microsoft.com/office/powerpoint/2010/main" val="402574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latin typeface="Times New Roman" panose="02020603050405020304" pitchFamily="18" charset="0"/>
                <a:cs typeface="Times New Roman" panose="02020603050405020304" pitchFamily="18" charset="0"/>
              </a:rPr>
              <a:t>Результаты </a:t>
            </a:r>
            <a:r>
              <a:rPr lang="ru-RU" sz="2400" b="1" dirty="0">
                <a:latin typeface="Times New Roman" panose="02020603050405020304" pitchFamily="18" charset="0"/>
                <a:cs typeface="Times New Roman" panose="02020603050405020304" pitchFamily="18" charset="0"/>
              </a:rPr>
              <a:t>проведения оценки  функциональной грамотности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обучающихся 8-9 классов общеобразовательных организаций города Когалыма</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10000"/>
          </a:bodyPr>
          <a:lstStyle/>
          <a:p>
            <a:pPr indent="342265" algn="just">
              <a:lnSpc>
                <a:spcPct val="107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Диагностическая </a:t>
            </a:r>
            <a:r>
              <a:rPr lang="ru-RU" dirty="0">
                <a:latin typeface="Times New Roman" panose="02020603050405020304" pitchFamily="18" charset="0"/>
                <a:ea typeface="Calibri" panose="020F0502020204030204" pitchFamily="34" charset="0"/>
                <a:cs typeface="Times New Roman" panose="02020603050405020304" pitchFamily="18" charset="0"/>
              </a:rPr>
              <a:t>работа составлена по модели </a:t>
            </a:r>
            <a:r>
              <a:rPr lang="en-US" dirty="0">
                <a:latin typeface="Times New Roman" panose="02020603050405020304" pitchFamily="18" charset="0"/>
                <a:ea typeface="Calibri" panose="020F0502020204030204" pitchFamily="34" charset="0"/>
                <a:cs typeface="Times New Roman" panose="02020603050405020304" pitchFamily="18" charset="0"/>
              </a:rPr>
              <a:t>PISA</a:t>
            </a:r>
            <a:r>
              <a:rPr lang="ru-RU" dirty="0">
                <a:latin typeface="Times New Roman" panose="02020603050405020304" pitchFamily="18" charset="0"/>
                <a:ea typeface="Calibri" panose="020F0502020204030204" pitchFamily="34" charset="0"/>
                <a:cs typeface="Times New Roman" panose="02020603050405020304" pitchFamily="18" charset="0"/>
              </a:rPr>
              <a:t>, в двух вариантах и состояла из 6 блоков (всего 41 задание):</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читательская грамотность – 10 заданий;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математическая грамотность – 10 заданий;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естественнонаучная грамотность – 10 заданий;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финансовая грамотность – 5 заданий;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глобальные компетенции – 4 задания;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tabLst>
                <a:tab pos="571500" algn="l"/>
              </a:tabLst>
            </a:pPr>
            <a:r>
              <a:rPr lang="ru-RU" dirty="0">
                <a:latin typeface="Times New Roman" panose="02020603050405020304" pitchFamily="18" charset="0"/>
                <a:ea typeface="Calibri" panose="020F0502020204030204" pitchFamily="34" charset="0"/>
                <a:cs typeface="Times New Roman" panose="02020603050405020304" pitchFamily="18" charset="0"/>
              </a:rPr>
              <a:t>креативное мышление – 2 задания.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3804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756628179"/>
              </p:ext>
            </p:extLst>
          </p:nvPr>
        </p:nvGraphicFramePr>
        <p:xfrm>
          <a:off x="219307" y="274639"/>
          <a:ext cx="11753385" cy="3225943"/>
        </p:xfrm>
        <a:graphic>
          <a:graphicData uri="http://schemas.openxmlformats.org/drawingml/2006/table">
            <a:tbl>
              <a:tblPr firstRow="1" firstCol="1" lastRow="1" lastCol="1" bandRow="1" bandCol="1"/>
              <a:tblGrid>
                <a:gridCol w="2484919">
                  <a:extLst>
                    <a:ext uri="{9D8B030D-6E8A-4147-A177-3AD203B41FA5}">
                      <a16:colId xmlns:a16="http://schemas.microsoft.com/office/drawing/2014/main" val="2754907993"/>
                    </a:ext>
                  </a:extLst>
                </a:gridCol>
                <a:gridCol w="1295345">
                  <a:extLst>
                    <a:ext uri="{9D8B030D-6E8A-4147-A177-3AD203B41FA5}">
                      <a16:colId xmlns:a16="http://schemas.microsoft.com/office/drawing/2014/main" val="2546719139"/>
                    </a:ext>
                  </a:extLst>
                </a:gridCol>
                <a:gridCol w="980116">
                  <a:extLst>
                    <a:ext uri="{9D8B030D-6E8A-4147-A177-3AD203B41FA5}">
                      <a16:colId xmlns:a16="http://schemas.microsoft.com/office/drawing/2014/main" val="2464742984"/>
                    </a:ext>
                  </a:extLst>
                </a:gridCol>
                <a:gridCol w="777133">
                  <a:extLst>
                    <a:ext uri="{9D8B030D-6E8A-4147-A177-3AD203B41FA5}">
                      <a16:colId xmlns:a16="http://schemas.microsoft.com/office/drawing/2014/main" val="3870472729"/>
                    </a:ext>
                  </a:extLst>
                </a:gridCol>
                <a:gridCol w="777133">
                  <a:extLst>
                    <a:ext uri="{9D8B030D-6E8A-4147-A177-3AD203B41FA5}">
                      <a16:colId xmlns:a16="http://schemas.microsoft.com/office/drawing/2014/main" val="2379813437"/>
                    </a:ext>
                  </a:extLst>
                </a:gridCol>
                <a:gridCol w="777133">
                  <a:extLst>
                    <a:ext uri="{9D8B030D-6E8A-4147-A177-3AD203B41FA5}">
                      <a16:colId xmlns:a16="http://schemas.microsoft.com/office/drawing/2014/main" val="2785732600"/>
                    </a:ext>
                  </a:extLst>
                </a:gridCol>
                <a:gridCol w="777133">
                  <a:extLst>
                    <a:ext uri="{9D8B030D-6E8A-4147-A177-3AD203B41FA5}">
                      <a16:colId xmlns:a16="http://schemas.microsoft.com/office/drawing/2014/main" val="2052569252"/>
                    </a:ext>
                  </a:extLst>
                </a:gridCol>
                <a:gridCol w="775941">
                  <a:extLst>
                    <a:ext uri="{9D8B030D-6E8A-4147-A177-3AD203B41FA5}">
                      <a16:colId xmlns:a16="http://schemas.microsoft.com/office/drawing/2014/main" val="160815683"/>
                    </a:ext>
                  </a:extLst>
                </a:gridCol>
                <a:gridCol w="777133">
                  <a:extLst>
                    <a:ext uri="{9D8B030D-6E8A-4147-A177-3AD203B41FA5}">
                      <a16:colId xmlns:a16="http://schemas.microsoft.com/office/drawing/2014/main" val="2476990300"/>
                    </a:ext>
                  </a:extLst>
                </a:gridCol>
                <a:gridCol w="777133">
                  <a:extLst>
                    <a:ext uri="{9D8B030D-6E8A-4147-A177-3AD203B41FA5}">
                      <a16:colId xmlns:a16="http://schemas.microsoft.com/office/drawing/2014/main" val="663830215"/>
                    </a:ext>
                  </a:extLst>
                </a:gridCol>
                <a:gridCol w="777133">
                  <a:extLst>
                    <a:ext uri="{9D8B030D-6E8A-4147-A177-3AD203B41FA5}">
                      <a16:colId xmlns:a16="http://schemas.microsoft.com/office/drawing/2014/main" val="3961715436"/>
                    </a:ext>
                  </a:extLst>
                </a:gridCol>
                <a:gridCol w="777133">
                  <a:extLst>
                    <a:ext uri="{9D8B030D-6E8A-4147-A177-3AD203B41FA5}">
                      <a16:colId xmlns:a16="http://schemas.microsoft.com/office/drawing/2014/main" val="1814119001"/>
                    </a:ext>
                  </a:extLst>
                </a:gridCol>
              </a:tblGrid>
              <a:tr h="297877">
                <a:tc rowSpan="3">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Общеобразовательная организация</a:t>
                      </a:r>
                      <a:endParaRPr lang="ru-RU" sz="20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rowSpan="3">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rPr>
                        <a:t>Количество участников, чел.</a:t>
                      </a:r>
                      <a:endParaRPr lang="ru-RU"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gridSpan="10">
                  <a:txBody>
                    <a:bodyPr/>
                    <a:lstStyle/>
                    <a:p>
                      <a:pPr algn="ctr">
                        <a:lnSpc>
                          <a:spcPct val="107000"/>
                        </a:lnSpc>
                        <a:spcAft>
                          <a:spcPts val="0"/>
                        </a:spcAft>
                      </a:pPr>
                      <a:r>
                        <a:rPr lang="ru-RU" sz="2400">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обучающихся, показавших уровень, чел. (%)</a:t>
                      </a:r>
                      <a:endParaRPr lang="ru-RU"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1982679"/>
                  </a:ext>
                </a:extLst>
              </a:tr>
              <a:tr h="486616">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Недостаточный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tc gridSpan="2">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Низкий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tc gridSpan="2">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Средний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tc gridSpan="2">
                  <a:txBody>
                    <a:bodyPr/>
                    <a:lstStyle/>
                    <a:p>
                      <a:pPr algn="ctr">
                        <a:lnSpc>
                          <a:spcPct val="107000"/>
                        </a:lnSpc>
                        <a:spcAft>
                          <a:spcPts val="0"/>
                        </a:spcAft>
                      </a:pP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Повышенный</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tc gridSpan="2">
                  <a:txBody>
                    <a:bodyPr/>
                    <a:lstStyle/>
                    <a:p>
                      <a:pPr algn="ctr">
                        <a:lnSpc>
                          <a:spcPct val="107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Высокий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ru-RU"/>
                    </a:p>
                  </a:txBody>
                  <a:tcPr/>
                </a:tc>
                <a:extLst>
                  <a:ext uri="{0D108BD9-81ED-4DB2-BD59-A6C34878D82A}">
                    <a16:rowId xmlns:a16="http://schemas.microsoft.com/office/drawing/2014/main" val="2439436171"/>
                  </a:ext>
                </a:extLst>
              </a:tr>
              <a:tr h="26765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чел.</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3F3F3"/>
                    </a:solidFill>
                  </a:tcPr>
                </a:tc>
                <a:extLst>
                  <a:ext uri="{0D108BD9-81ED-4DB2-BD59-A6C34878D82A}">
                    <a16:rowId xmlns:a16="http://schemas.microsoft.com/office/drawing/2014/main" val="2423886559"/>
                  </a:ext>
                </a:extLst>
              </a:tr>
              <a:tr h="535317">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3»</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dirty="0">
                          <a:solidFill>
                            <a:srgbClr val="000000"/>
                          </a:solidFill>
                          <a:effectLst/>
                          <a:latin typeface="Times New Roman" panose="02020603050405020304" pitchFamily="18" charset="0"/>
                          <a:ea typeface="Times New Roman" panose="02020603050405020304" pitchFamily="18" charset="0"/>
                        </a:rPr>
                        <a:t>30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73,3</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23,4</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25503"/>
                  </a:ext>
                </a:extLst>
              </a:tr>
              <a:tr h="535317">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5» </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000" b="1" dirty="0">
                          <a:solidFill>
                            <a:srgbClr val="FF0000"/>
                          </a:solidFill>
                          <a:effectLst/>
                          <a:latin typeface="Times New Roman" panose="02020603050405020304" pitchFamily="18" charset="0"/>
                          <a:ea typeface="Times New Roman" panose="02020603050405020304" pitchFamily="18" charset="0"/>
                        </a:rPr>
                        <a:t>30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ru-RU" sz="1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rPr>
                        <a:t>0</a:t>
                      </a:r>
                      <a:endParaRPr lang="ru-RU"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rPr>
                        <a:t>0</a:t>
                      </a:r>
                      <a:endParaRPr lang="ru-RU"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949294"/>
                  </a:ext>
                </a:extLst>
              </a:tr>
              <a:tr h="535317">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6»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2000">
                          <a:solidFill>
                            <a:srgbClr val="000000"/>
                          </a:solidFill>
                          <a:effectLst/>
                          <a:latin typeface="Times New Roman" panose="02020603050405020304" pitchFamily="18" charset="0"/>
                          <a:ea typeface="Times New Roman" panose="02020603050405020304" pitchFamily="18" charset="0"/>
                        </a:rPr>
                        <a:t>40</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33212544"/>
                  </a:ext>
                </a:extLst>
              </a:tr>
              <a:tr h="267659">
                <a:tc>
                  <a:txBody>
                    <a:bodyPr/>
                    <a:lstStyle/>
                    <a:p>
                      <a:pPr algn="ctr">
                        <a:spcAft>
                          <a:spcPts val="0"/>
                        </a:spcAft>
                      </a:pPr>
                      <a:r>
                        <a:rPr lang="ru-RU" sz="1800" b="1">
                          <a:solidFill>
                            <a:srgbClr val="000000"/>
                          </a:solidFill>
                          <a:effectLst/>
                          <a:latin typeface="Times New Roman" panose="02020603050405020304" pitchFamily="18" charset="0"/>
                          <a:ea typeface="Times New Roman" panose="02020603050405020304" pitchFamily="18" charset="0"/>
                        </a:rPr>
                        <a:t>По городу</a:t>
                      </a:r>
                      <a:endParaRPr lang="ru-RU"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ru-RU" sz="1800" b="1">
                          <a:solidFill>
                            <a:srgbClr val="000000"/>
                          </a:solidFill>
                          <a:effectLst/>
                          <a:latin typeface="Times New Roman" panose="02020603050405020304" pitchFamily="18" charset="0"/>
                          <a:ea typeface="Times New Roman" panose="02020603050405020304" pitchFamily="18" charset="0"/>
                        </a:rPr>
                        <a:t>100</a:t>
                      </a:r>
                      <a:endParaRPr lang="ru-RU"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50596822"/>
                  </a:ext>
                </a:extLst>
              </a:tr>
            </a:tbl>
          </a:graphicData>
        </a:graphic>
      </p:graphicFrame>
      <p:sp>
        <p:nvSpPr>
          <p:cNvPr id="5" name="Rectangle 2"/>
          <p:cNvSpPr>
            <a:spLocks noChangeArrowheads="1"/>
          </p:cNvSpPr>
          <p:nvPr/>
        </p:nvSpPr>
        <p:spPr bwMode="auto">
          <a:xfrm>
            <a:off x="496236" y="4146201"/>
            <a:ext cx="17324867" cy="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989255692"/>
              </p:ext>
            </p:extLst>
          </p:nvPr>
        </p:nvGraphicFramePr>
        <p:xfrm>
          <a:off x="1379033" y="3589110"/>
          <a:ext cx="9433931" cy="2686002"/>
        </p:xfrm>
        <a:graphic>
          <a:graphicData uri="http://schemas.openxmlformats.org/presentationml/2006/ole">
            <mc:AlternateContent xmlns:mc="http://schemas.openxmlformats.org/markup-compatibility/2006">
              <mc:Choice xmlns:v="urn:schemas-microsoft-com:vml" Requires="v">
                <p:oleObj spid="_x0000_s5131" name="Диаграмма" r:id="rId3" imgW="6629573" imgH="2105025" progId="Excel.Chart.8">
                  <p:embed/>
                </p:oleObj>
              </mc:Choice>
              <mc:Fallback>
                <p:oleObj name="Диаграмма" r:id="rId3" imgW="6629573" imgH="2105025" progId="Excel.Char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033" y="3589110"/>
                        <a:ext cx="9433931" cy="2686002"/>
                      </a:xfrm>
                      <a:prstGeom prst="rect">
                        <a:avLst/>
                      </a:prstGeom>
                      <a:noFill/>
                    </p:spPr>
                  </p:pic>
                </p:oleObj>
              </mc:Fallback>
            </mc:AlternateContent>
          </a:graphicData>
        </a:graphic>
      </p:graphicFrame>
      <p:sp>
        <p:nvSpPr>
          <p:cNvPr id="7" name="Rectangle 3"/>
          <p:cNvSpPr>
            <a:spLocks noChangeArrowheads="1"/>
          </p:cNvSpPr>
          <p:nvPr/>
        </p:nvSpPr>
        <p:spPr bwMode="auto">
          <a:xfrm>
            <a:off x="496236" y="6251226"/>
            <a:ext cx="17324867" cy="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flipH="1">
            <a:off x="1706136" y="5254802"/>
            <a:ext cx="780897" cy="646331"/>
          </a:xfrm>
          <a:prstGeom prst="rect">
            <a:avLst/>
          </a:prstGeom>
          <a:noFill/>
        </p:spPr>
        <p:txBody>
          <a:bodyPr wrap="square" lIns="91440" tIns="45720" rIns="91440" bIns="45720">
            <a:spAutoFit/>
          </a:bodyPr>
          <a:lstStyle/>
          <a:p>
            <a:pPr algn="ctr"/>
            <a:r>
              <a:rPr lang="ru-RU" sz="3600" b="0" cap="none" spc="0" dirty="0" smtClean="0">
                <a:ln w="0"/>
                <a:solidFill>
                  <a:schemeClr val="tx1"/>
                </a:solidFill>
                <a:effectLst>
                  <a:outerShdw blurRad="38100" dist="19050" dir="2700000" algn="tl" rotWithShape="0">
                    <a:schemeClr val="dk1">
                      <a:alpha val="40000"/>
                    </a:schemeClr>
                  </a:outerShdw>
                </a:effectLst>
              </a:rPr>
              <a:t>3</a:t>
            </a:r>
            <a:endParaRPr lang="ru-RU" sz="5400" b="0" cap="none" spc="0" dirty="0">
              <a:ln w="0"/>
              <a:solidFill>
                <a:schemeClr val="tx1"/>
              </a:solidFill>
              <a:effectLst>
                <a:outerShdw blurRad="38100" dist="19050" dir="2700000" algn="tl" rotWithShape="0">
                  <a:schemeClr val="dk1">
                    <a:alpha val="40000"/>
                  </a:schemeClr>
                </a:outerShdw>
              </a:effectLst>
            </a:endParaRPr>
          </a:p>
        </p:txBody>
      </p:sp>
      <p:sp>
        <p:nvSpPr>
          <p:cNvPr id="9" name="Прямоугольник 8"/>
          <p:cNvSpPr/>
          <p:nvPr/>
        </p:nvSpPr>
        <p:spPr>
          <a:xfrm flipH="1">
            <a:off x="6813695" y="5267526"/>
            <a:ext cx="572429" cy="646331"/>
          </a:xfrm>
          <a:prstGeom prst="rect">
            <a:avLst/>
          </a:prstGeom>
          <a:noFill/>
        </p:spPr>
        <p:txBody>
          <a:bodyPr wrap="square" lIns="91440" tIns="45720" rIns="91440" bIns="45720">
            <a:spAutoFit/>
          </a:bodyPr>
          <a:lstStyle/>
          <a:p>
            <a:pPr algn="ctr"/>
            <a:r>
              <a:rPr lang="ru-RU" sz="3600" dirty="0">
                <a:ln w="0"/>
                <a:effectLst>
                  <a:outerShdw blurRad="38100" dist="19050" dir="2700000" algn="tl" rotWithShape="0">
                    <a:schemeClr val="dk1">
                      <a:alpha val="40000"/>
                    </a:schemeClr>
                  </a:outerShdw>
                </a:effectLst>
              </a:rPr>
              <a:t>6</a:t>
            </a:r>
            <a:endParaRPr lang="ru-RU" sz="3600" b="0" cap="none" spc="0" dirty="0">
              <a:ln w="0"/>
              <a:solidFill>
                <a:schemeClr val="tx1"/>
              </a:solidFill>
              <a:effectLst>
                <a:outerShdw blurRad="38100" dist="19050" dir="2700000" algn="tl" rotWithShape="0">
                  <a:schemeClr val="dk1">
                    <a:alpha val="40000"/>
                  </a:schemeClr>
                </a:outerShdw>
              </a:effectLst>
            </a:endParaRPr>
          </a:p>
        </p:txBody>
      </p:sp>
      <p:sp>
        <p:nvSpPr>
          <p:cNvPr id="10" name="Прямоугольник 9"/>
          <p:cNvSpPr/>
          <p:nvPr/>
        </p:nvSpPr>
        <p:spPr>
          <a:xfrm flipH="1">
            <a:off x="4176436" y="5267526"/>
            <a:ext cx="780897" cy="646331"/>
          </a:xfrm>
          <a:prstGeom prst="rect">
            <a:avLst/>
          </a:prstGeom>
          <a:noFill/>
        </p:spPr>
        <p:txBody>
          <a:bodyPr wrap="square" lIns="91440" tIns="45720" rIns="91440" bIns="45720">
            <a:spAutoFit/>
          </a:bodyPr>
          <a:lstStyle/>
          <a:p>
            <a:pPr algn="ctr"/>
            <a:r>
              <a:rPr lang="ru-RU" sz="3600" dirty="0">
                <a:ln w="0"/>
                <a:effectLst>
                  <a:outerShdw blurRad="38100" dist="19050" dir="2700000" algn="tl" rotWithShape="0">
                    <a:schemeClr val="dk1">
                      <a:alpha val="40000"/>
                    </a:schemeClr>
                  </a:outerShdw>
                </a:effectLst>
              </a:rPr>
              <a:t>5</a:t>
            </a:r>
            <a:endParaRPr lang="ru-RU"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8320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581" y="230033"/>
            <a:ext cx="11738517" cy="1143000"/>
          </a:xfrm>
        </p:spPr>
        <p:txBody>
          <a:bodyPr>
            <a:normAutofit fontScale="90000"/>
          </a:bodyPr>
          <a:lstStyle/>
          <a:p>
            <a:r>
              <a:rPr lang="ru-RU" b="1" dirty="0">
                <a:solidFill>
                  <a:srgbClr val="FF0000"/>
                </a:solidFill>
                <a:latin typeface="Times New Roman" panose="02020603050405020304" pitchFamily="18" charset="0"/>
                <a:ea typeface="Times New Roman" panose="02020603050405020304" pitchFamily="18" charset="0"/>
              </a:rPr>
              <a:t>Результаты</a:t>
            </a:r>
            <a:r>
              <a:rPr lang="ru-RU" b="1" spc="5"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выполнения</a:t>
            </a:r>
            <a:r>
              <a:rPr lang="ru-RU" b="1" spc="5"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диагностической работы</a:t>
            </a:r>
            <a:r>
              <a:rPr lang="ru-RU" b="1" spc="5"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по</a:t>
            </a:r>
            <a:r>
              <a:rPr lang="ru-RU" b="1" spc="5" dirty="0">
                <a:solidFill>
                  <a:srgbClr val="FF0000"/>
                </a:solidFill>
                <a:latin typeface="Times New Roman" panose="02020603050405020304" pitchFamily="18" charset="0"/>
                <a:ea typeface="Times New Roman" panose="02020603050405020304" pitchFamily="18" charset="0"/>
              </a:rPr>
              <a:t> видам </a:t>
            </a:r>
            <a:r>
              <a:rPr lang="ru-RU" b="1" dirty="0">
                <a:solidFill>
                  <a:srgbClr val="FF0000"/>
                </a:solidFill>
                <a:latin typeface="Times New Roman" panose="02020603050405020304" pitchFamily="18" charset="0"/>
                <a:ea typeface="Times New Roman" panose="02020603050405020304" pitchFamily="18" charset="0"/>
              </a:rPr>
              <a:t>функциональной</a:t>
            </a:r>
            <a:r>
              <a:rPr lang="ru-RU" b="1" spc="390" dirty="0">
                <a:solidFill>
                  <a:srgbClr val="FF0000"/>
                </a:solidFill>
                <a:latin typeface="Times New Roman" panose="02020603050405020304" pitchFamily="18" charset="0"/>
                <a:ea typeface="Times New Roman" panose="02020603050405020304" pitchFamily="18" charset="0"/>
              </a:rPr>
              <a:t> </a:t>
            </a:r>
            <a:r>
              <a:rPr lang="ru-RU" b="1" dirty="0">
                <a:solidFill>
                  <a:srgbClr val="FF0000"/>
                </a:solidFill>
                <a:latin typeface="Times New Roman" panose="02020603050405020304" pitchFamily="18" charset="0"/>
                <a:ea typeface="Times New Roman" panose="02020603050405020304" pitchFamily="18" charset="0"/>
              </a:rPr>
              <a:t>грамотности</a:t>
            </a:r>
            <a:endParaRPr lang="ru-RU" b="1"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6098006"/>
              </p:ext>
            </p:extLst>
          </p:nvPr>
        </p:nvGraphicFramePr>
        <p:xfrm>
          <a:off x="356840" y="1538869"/>
          <a:ext cx="11430000" cy="4794521"/>
        </p:xfrm>
        <a:graphic>
          <a:graphicData uri="http://schemas.openxmlformats.org/drawingml/2006/table">
            <a:tbl>
              <a:tblPr firstRow="1" firstCol="1" lastRow="1" lastCol="1" bandRow="1" bandCol="1"/>
              <a:tblGrid>
                <a:gridCol w="2220290">
                  <a:extLst>
                    <a:ext uri="{9D8B030D-6E8A-4147-A177-3AD203B41FA5}">
                      <a16:colId xmlns:a16="http://schemas.microsoft.com/office/drawing/2014/main" val="341426838"/>
                    </a:ext>
                  </a:extLst>
                </a:gridCol>
                <a:gridCol w="1211066">
                  <a:extLst>
                    <a:ext uri="{9D8B030D-6E8A-4147-A177-3AD203B41FA5}">
                      <a16:colId xmlns:a16="http://schemas.microsoft.com/office/drawing/2014/main" val="2638867306"/>
                    </a:ext>
                  </a:extLst>
                </a:gridCol>
                <a:gridCol w="1009222">
                  <a:extLst>
                    <a:ext uri="{9D8B030D-6E8A-4147-A177-3AD203B41FA5}">
                      <a16:colId xmlns:a16="http://schemas.microsoft.com/office/drawing/2014/main" val="3350499160"/>
                    </a:ext>
                  </a:extLst>
                </a:gridCol>
                <a:gridCol w="1278347">
                  <a:extLst>
                    <a:ext uri="{9D8B030D-6E8A-4147-A177-3AD203B41FA5}">
                      <a16:colId xmlns:a16="http://schemas.microsoft.com/office/drawing/2014/main" val="2360466003"/>
                    </a:ext>
                  </a:extLst>
                </a:gridCol>
                <a:gridCol w="1278347">
                  <a:extLst>
                    <a:ext uri="{9D8B030D-6E8A-4147-A177-3AD203B41FA5}">
                      <a16:colId xmlns:a16="http://schemas.microsoft.com/office/drawing/2014/main" val="2408270211"/>
                    </a:ext>
                  </a:extLst>
                </a:gridCol>
                <a:gridCol w="1138178">
                  <a:extLst>
                    <a:ext uri="{9D8B030D-6E8A-4147-A177-3AD203B41FA5}">
                      <a16:colId xmlns:a16="http://schemas.microsoft.com/office/drawing/2014/main" val="3758690692"/>
                    </a:ext>
                  </a:extLst>
                </a:gridCol>
                <a:gridCol w="1009222">
                  <a:extLst>
                    <a:ext uri="{9D8B030D-6E8A-4147-A177-3AD203B41FA5}">
                      <a16:colId xmlns:a16="http://schemas.microsoft.com/office/drawing/2014/main" val="3942897965"/>
                    </a:ext>
                  </a:extLst>
                </a:gridCol>
                <a:gridCol w="1142664">
                  <a:extLst>
                    <a:ext uri="{9D8B030D-6E8A-4147-A177-3AD203B41FA5}">
                      <a16:colId xmlns:a16="http://schemas.microsoft.com/office/drawing/2014/main" val="732781015"/>
                    </a:ext>
                  </a:extLst>
                </a:gridCol>
                <a:gridCol w="1142664">
                  <a:extLst>
                    <a:ext uri="{9D8B030D-6E8A-4147-A177-3AD203B41FA5}">
                      <a16:colId xmlns:a16="http://schemas.microsoft.com/office/drawing/2014/main" val="1281796646"/>
                    </a:ext>
                  </a:extLst>
                </a:gridCol>
              </a:tblGrid>
              <a:tr h="564066">
                <a:tc rowSpan="2">
                  <a:txBody>
                    <a:bodyPr/>
                    <a:lstStyle/>
                    <a:p>
                      <a:pPr marL="17780" algn="ctr">
                        <a:spcBef>
                          <a:spcPts val="430"/>
                        </a:spcBef>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ОО</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rowSpan="2">
                  <a:txBody>
                    <a:bodyPr/>
                    <a:lstStyle/>
                    <a:p>
                      <a:pPr marL="17780" algn="ctr">
                        <a:spcBef>
                          <a:spcPts val="430"/>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Общий балл, % от макс. балла</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rowSpan="2">
                  <a:txBody>
                    <a:bodyPr/>
                    <a:lstStyle/>
                    <a:p>
                      <a:pPr marL="17780" algn="ctr">
                        <a:spcBef>
                          <a:spcPts val="430"/>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r>
                        <a:rPr lang="ru-RU" sz="11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учащихся,</a:t>
                      </a:r>
                      <a:r>
                        <a:rPr lang="ru-RU" sz="1100"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достигших</a:t>
                      </a:r>
                      <a:r>
                        <a:rPr lang="ru-RU" sz="1100" spc="19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базового</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780" algn="ctr">
                        <a:spcBef>
                          <a:spcPts val="430"/>
                        </a:spcBef>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уровня</a:t>
                      </a:r>
                      <a:r>
                        <a:rPr lang="ru-RU" sz="1100" spc="18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ФГ</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gridSpan="6">
                  <a:txBody>
                    <a:bodyPr/>
                    <a:lstStyle/>
                    <a:p>
                      <a:pPr marL="17780" algn="ctr">
                        <a:spcBef>
                          <a:spcPts val="430"/>
                        </a:spcBef>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Результаты</a:t>
                      </a:r>
                      <a:r>
                        <a:rPr lang="ru-RU" sz="12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по</a:t>
                      </a:r>
                      <a:r>
                        <a:rPr lang="ru-RU" sz="12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отдельным</a:t>
                      </a:r>
                      <a:r>
                        <a:rPr lang="ru-RU" sz="12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областям</a:t>
                      </a:r>
                      <a:r>
                        <a:rPr lang="ru-RU" sz="12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ФГ,</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17780" algn="ctr">
                        <a:spcBef>
                          <a:spcPts val="430"/>
                        </a:spcBef>
                        <a:spcAft>
                          <a:spcPts val="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200" spc="17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от</a:t>
                      </a:r>
                      <a:r>
                        <a:rPr lang="ru-RU" sz="1200" spc="9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макс.</a:t>
                      </a:r>
                      <a:r>
                        <a:rPr lang="ru-RU" sz="12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балла</a:t>
                      </a:r>
                      <a:r>
                        <a:rPr lang="ru-RU" sz="1200" spc="8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по</a:t>
                      </a:r>
                      <a:r>
                        <a:rPr lang="ru-RU" sz="1200" spc="7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данной</a:t>
                      </a:r>
                      <a:r>
                        <a:rPr lang="ru-RU" sz="1200" spc="7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области</a:t>
                      </a:r>
                      <a:r>
                        <a:rPr lang="ru-RU" sz="12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ФГ</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60204978"/>
                  </a:ext>
                </a:extLst>
              </a:tr>
              <a:tr h="63973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17780" algn="ctr">
                        <a:spcBef>
                          <a:spcPts val="430"/>
                        </a:spcBef>
                        <a:spcAft>
                          <a:spcPts val="0"/>
                        </a:spcAft>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Читательская</a:t>
                      </a:r>
                      <a:r>
                        <a:rPr lang="ru-RU" sz="105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грамотность</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a:txBody>
                    <a:bodyPr/>
                    <a:lstStyle/>
                    <a:p>
                      <a:pPr marL="17780" algn="ctr">
                        <a:spcBef>
                          <a:spcPts val="430"/>
                        </a:spcBef>
                        <a:spcAft>
                          <a:spcPts val="0"/>
                        </a:spcAft>
                      </a:pP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Математическая</a:t>
                      </a:r>
                      <a:r>
                        <a:rPr lang="ru-RU" sz="105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50" dirty="0">
                          <a:effectLst/>
                          <a:latin typeface="Times New Roman" panose="02020603050405020304" pitchFamily="18" charset="0"/>
                          <a:ea typeface="Times New Roman" panose="02020603050405020304" pitchFamily="18" charset="0"/>
                          <a:cs typeface="Times New Roman" panose="02020603050405020304" pitchFamily="18" charset="0"/>
                        </a:rPr>
                        <a:t>грамотность</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a:txBody>
                    <a:bodyPr/>
                    <a:lstStyle/>
                    <a:p>
                      <a:pPr marL="17780" algn="ctr">
                        <a:spcBef>
                          <a:spcPts val="430"/>
                        </a:spcBef>
                        <a:spcAft>
                          <a:spcPts val="0"/>
                        </a:spcAft>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Естественная грамотность</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a:txBody>
                    <a:bodyPr/>
                    <a:lstStyle/>
                    <a:p>
                      <a:pPr marL="17780" algn="ctr">
                        <a:spcBef>
                          <a:spcPts val="430"/>
                        </a:spcBef>
                        <a:spcAft>
                          <a:spcPts val="0"/>
                        </a:spcAft>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Финансовая</a:t>
                      </a:r>
                      <a:r>
                        <a:rPr lang="ru-RU" sz="105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грамотность</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a:txBody>
                    <a:bodyPr/>
                    <a:lstStyle/>
                    <a:p>
                      <a:pPr marL="17780" algn="ctr">
                        <a:spcBef>
                          <a:spcPts val="430"/>
                        </a:spcBef>
                        <a:spcAft>
                          <a:spcPts val="0"/>
                        </a:spcAft>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Креативное</a:t>
                      </a:r>
                      <a:r>
                        <a:rPr lang="ru-RU" sz="105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мышление</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tc>
                  <a:txBody>
                    <a:bodyPr/>
                    <a:lstStyle/>
                    <a:p>
                      <a:pPr marL="17780" algn="ctr">
                        <a:spcBef>
                          <a:spcPts val="430"/>
                        </a:spcBef>
                        <a:spcAft>
                          <a:spcPts val="0"/>
                        </a:spcAft>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Глобальные компетенции</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3F3F3"/>
                    </a:solidFill>
                  </a:tcPr>
                </a:tc>
                <a:extLst>
                  <a:ext uri="{0D108BD9-81ED-4DB2-BD59-A6C34878D82A}">
                    <a16:rowId xmlns:a16="http://schemas.microsoft.com/office/drawing/2014/main" val="2453623479"/>
                  </a:ext>
                </a:extLst>
              </a:tr>
              <a:tr h="636152">
                <a:tc>
                  <a:txBody>
                    <a:bodyPr/>
                    <a:lstStyle/>
                    <a:p>
                      <a:pPr marL="17780" algn="ctr">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3»</a:t>
                      </a:r>
                    </a:p>
                  </a:txBody>
                  <a:tcPr marL="0" marR="0" marT="0" marB="0">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algn="ctr">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26,6 б (59%)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715"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1905" algn="ctr">
                        <a:lnSpc>
                          <a:spcPts val="960"/>
                        </a:lnSpc>
                        <a:spcBef>
                          <a:spcPts val="430"/>
                        </a:spcBef>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3175" algn="ctr">
                        <a:lnSpc>
                          <a:spcPts val="960"/>
                        </a:lnSpc>
                        <a:spcBef>
                          <a:spcPts val="430"/>
                        </a:spcBef>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54</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254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69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4445"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50</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extLst>
                  <a:ext uri="{0D108BD9-81ED-4DB2-BD59-A6C34878D82A}">
                    <a16:rowId xmlns:a16="http://schemas.microsoft.com/office/drawing/2014/main" val="3027109165"/>
                  </a:ext>
                </a:extLst>
              </a:tr>
              <a:tr h="811705">
                <a:tc>
                  <a:txBody>
                    <a:bodyPr/>
                    <a:lstStyle/>
                    <a:p>
                      <a:pPr marL="17780" algn="ctr">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5»</a:t>
                      </a:r>
                    </a:p>
                  </a:txBody>
                  <a:tcPr marL="0" marR="0" marT="0" marB="0">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algn="ctr">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 б </a:t>
                      </a:r>
                    </a:p>
                    <a:p>
                      <a:pPr marL="17780" algn="ctr">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715"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63</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1905"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3175"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2540"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4445"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extLst>
                  <a:ext uri="{0D108BD9-81ED-4DB2-BD59-A6C34878D82A}">
                    <a16:rowId xmlns:a16="http://schemas.microsoft.com/office/drawing/2014/main" val="1567237882"/>
                  </a:ext>
                </a:extLst>
              </a:tr>
              <a:tr h="742916">
                <a:tc>
                  <a:txBody>
                    <a:bodyPr/>
                    <a:lstStyle/>
                    <a:p>
                      <a:pPr marL="17780" algn="ctr">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МАОУ «Средняя школа № 6»</a:t>
                      </a:r>
                    </a:p>
                  </a:txBody>
                  <a:tcPr marL="0" marR="0" marT="0" marB="0">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algn="ctr">
                        <a:spcBef>
                          <a:spcPts val="430"/>
                        </a:spcBef>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18,7 б (42%)</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715"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73</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1905"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3175"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59</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254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47</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4445" algn="ctr">
                        <a:lnSpc>
                          <a:spcPts val="960"/>
                        </a:lnSpc>
                        <a:spcBef>
                          <a:spcPts val="430"/>
                        </a:spcBef>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extLst>
                  <a:ext uri="{0D108BD9-81ED-4DB2-BD59-A6C34878D82A}">
                    <a16:rowId xmlns:a16="http://schemas.microsoft.com/office/drawing/2014/main" val="408920272"/>
                  </a:ext>
                </a:extLst>
              </a:tr>
              <a:tr h="742916">
                <a:tc>
                  <a:txBody>
                    <a:bodyPr/>
                    <a:lstStyle/>
                    <a:p>
                      <a:pPr marL="17780" algn="ctr">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город Когалым</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algn="ctr">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20,6 б (46%)</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71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190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317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2540"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4445" algn="ctr">
                        <a:lnSpc>
                          <a:spcPts val="960"/>
                        </a:lnSpc>
                        <a:spcBef>
                          <a:spcPts val="430"/>
                        </a:spcBef>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37,5</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extLst>
                  <a:ext uri="{0D108BD9-81ED-4DB2-BD59-A6C34878D82A}">
                    <a16:rowId xmlns:a16="http://schemas.microsoft.com/office/drawing/2014/main" val="62597031"/>
                  </a:ext>
                </a:extLst>
              </a:tr>
              <a:tr h="371458">
                <a:tc>
                  <a:txBody>
                    <a:bodyPr/>
                    <a:lstStyle/>
                    <a:p>
                      <a:pPr marL="17780" algn="ctr">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ХМАО - Югра</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algn="ctr">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71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190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3175"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48</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2540" algn="ctr">
                        <a:lnSpc>
                          <a:spcPts val="960"/>
                        </a:lnSpc>
                        <a:spcBef>
                          <a:spcPts val="430"/>
                        </a:spcBef>
                        <a:spcAft>
                          <a:spcPts val="0"/>
                        </a:spcAft>
                      </a:pPr>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4445" algn="ctr">
                        <a:lnSpc>
                          <a:spcPts val="960"/>
                        </a:lnSpc>
                        <a:spcBef>
                          <a:spcPts val="430"/>
                        </a:spcBef>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tc>
                  <a:txBody>
                    <a:bodyPr/>
                    <a:lstStyle/>
                    <a:p>
                      <a:pPr marL="17780" marR="5080" algn="ctr">
                        <a:lnSpc>
                          <a:spcPts val="960"/>
                        </a:lnSpc>
                        <a:spcBef>
                          <a:spcPts val="430"/>
                        </a:spcBef>
                        <a:spcAft>
                          <a:spcPts val="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9B9B9B"/>
                      </a:solidFill>
                      <a:prstDash val="solid"/>
                      <a:round/>
                      <a:headEnd type="none" w="med" len="med"/>
                      <a:tailEnd type="none" w="med" len="med"/>
                    </a:lnL>
                    <a:lnR w="12700" cap="flat" cmpd="sng" algn="ctr">
                      <a:solidFill>
                        <a:srgbClr val="9B9B9B"/>
                      </a:solidFill>
                      <a:prstDash val="solid"/>
                      <a:round/>
                      <a:headEnd type="none" w="med" len="med"/>
                      <a:tailEnd type="none" w="med" len="med"/>
                    </a:lnR>
                    <a:lnT w="12700" cap="flat" cmpd="sng" algn="ctr">
                      <a:solidFill>
                        <a:srgbClr val="9B9B9B"/>
                      </a:solidFill>
                      <a:prstDash val="solid"/>
                      <a:round/>
                      <a:headEnd type="none" w="med" len="med"/>
                      <a:tailEnd type="none" w="med" len="med"/>
                    </a:lnT>
                    <a:lnB w="12700" cap="flat" cmpd="sng" algn="ctr">
                      <a:solidFill>
                        <a:srgbClr val="9B9B9B"/>
                      </a:solidFill>
                      <a:prstDash val="solid"/>
                      <a:round/>
                      <a:headEnd type="none" w="med" len="med"/>
                      <a:tailEnd type="none" w="med" len="med"/>
                    </a:lnB>
                    <a:solidFill>
                      <a:srgbClr val="FFFFFF"/>
                    </a:solidFill>
                  </a:tcPr>
                </a:tc>
                <a:extLst>
                  <a:ext uri="{0D108BD9-81ED-4DB2-BD59-A6C34878D82A}">
                    <a16:rowId xmlns:a16="http://schemas.microsoft.com/office/drawing/2014/main" val="2334621516"/>
                  </a:ext>
                </a:extLst>
              </a:tr>
            </a:tbl>
          </a:graphicData>
        </a:graphic>
      </p:graphicFrame>
    </p:spTree>
    <p:extLst>
      <p:ext uri="{BB962C8B-B14F-4D97-AF65-F5344CB8AC3E}">
        <p14:creationId xmlns:p14="http://schemas.microsoft.com/office/powerpoint/2010/main" val="1147652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3J8VTfjQDmIaY8kaULjQg"/>
</p:tagLst>
</file>

<file path=ppt/tags/tag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694</Words>
  <Application>Microsoft Office PowerPoint</Application>
  <PresentationFormat>Широкоэкранный</PresentationFormat>
  <Paragraphs>212</Paragraphs>
  <Slides>11</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2</vt:i4>
      </vt:variant>
      <vt:variant>
        <vt:lpstr>Заголовки слайдов</vt:lpstr>
      </vt:variant>
      <vt:variant>
        <vt:i4>11</vt:i4>
      </vt:variant>
    </vt:vector>
  </HeadingPairs>
  <TitlesOfParts>
    <vt:vector size="23" baseType="lpstr">
      <vt:lpstr>.PingFang SC Regular</vt:lpstr>
      <vt:lpstr>Arial</vt:lpstr>
      <vt:lpstr>Calibri</vt:lpstr>
      <vt:lpstr>Georgia</vt:lpstr>
      <vt:lpstr>Helvetica Neue Medium</vt:lpstr>
      <vt:lpstr>Symbol</vt:lpstr>
      <vt:lpstr>Times New Roman</vt:lpstr>
      <vt:lpstr>Wingdings</vt:lpstr>
      <vt:lpstr>1_Тема Office</vt:lpstr>
      <vt:lpstr>Тема Office</vt:lpstr>
      <vt:lpstr>think-cell Slide</vt:lpstr>
      <vt:lpstr>Диаграмма</vt:lpstr>
      <vt:lpstr> Педагогический совет «Формирование и развитие функциональной грамотности обучающихся» </vt:lpstr>
      <vt:lpstr>Повестка педагогического совета</vt:lpstr>
      <vt:lpstr>«Необходимо бежать со всех ног, чтобы оставаться на одном и том же месте».  </vt:lpstr>
      <vt:lpstr>Вызовы современности – обеспечение глобальной конкурентоспособности </vt:lpstr>
      <vt:lpstr>Международная программа по оценке образовательных достижений учащихся PISA</vt:lpstr>
      <vt:lpstr>Анализ результатов российских учащихся в сравнении с результатами стран (PISA-2018)</vt:lpstr>
      <vt:lpstr>Результаты проведения оценки  функциональной грамотности  обучающихся 8-9 классов общеобразовательных организаций города Когалыма </vt:lpstr>
      <vt:lpstr>Презентация PowerPoint</vt:lpstr>
      <vt:lpstr>Результаты выполнения диагностической работы по видам функциональной грамотности</vt:lpstr>
      <vt:lpstr>ВЫВОД: 1. https://fg.resh.edu.ru/</vt:lpstr>
      <vt:lpstr>Презентация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развитие функциональной грамотности обучающихся» </dc:title>
  <dc:creator>Гумерова</dc:creator>
  <cp:lastModifiedBy>Гумерова</cp:lastModifiedBy>
  <cp:revision>21</cp:revision>
  <dcterms:created xsi:type="dcterms:W3CDTF">2022-01-11T06:03:28Z</dcterms:created>
  <dcterms:modified xsi:type="dcterms:W3CDTF">2022-01-17T04:39:01Z</dcterms:modified>
</cp:coreProperties>
</file>