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4"/>
  </p:notesMasterIdLst>
  <p:sldIdLst>
    <p:sldId id="280" r:id="rId2"/>
    <p:sldId id="281" r:id="rId3"/>
    <p:sldId id="298" r:id="rId4"/>
    <p:sldId id="299" r:id="rId5"/>
    <p:sldId id="300" r:id="rId6"/>
    <p:sldId id="275" r:id="rId7"/>
    <p:sldId id="273" r:id="rId8"/>
    <p:sldId id="286" r:id="rId9"/>
    <p:sldId id="264" r:id="rId10"/>
    <p:sldId id="278" r:id="rId11"/>
    <p:sldId id="279" r:id="rId12"/>
    <p:sldId id="270" r:id="rId13"/>
    <p:sldId id="294" r:id="rId14"/>
    <p:sldId id="292" r:id="rId15"/>
    <p:sldId id="295" r:id="rId16"/>
    <p:sldId id="302" r:id="rId17"/>
    <p:sldId id="296" r:id="rId18"/>
    <p:sldId id="297" r:id="rId19"/>
    <p:sldId id="301" r:id="rId20"/>
    <p:sldId id="303" r:id="rId21"/>
    <p:sldId id="304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9A2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71" d="100"/>
          <a:sy n="71" d="100"/>
        </p:scale>
        <p:origin x="7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CD82C-4108-4A46-BFE9-D27FD8D62F1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DD244-1EE5-4191-AA4F-3CDD66D3B8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1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27000" t="-6000" r="-10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725F027-68AA-4A1D-B785-863134384F5D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B6724B2-EFE3-4B39-BBCD-F1B9F4AAB2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986426">
            <a:off x="568987" y="990195"/>
            <a:ext cx="5434259" cy="287257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Школьный Спортивный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Клуб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ln w="5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«ФАКЕЛ»</a:t>
            </a:r>
            <a:endParaRPr lang="ru-RU" dirty="0">
              <a:ln w="5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429264"/>
            <a:ext cx="4714908" cy="857256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</a:rPr>
              <a:t>МАОУ «Средняя школа № 5»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</a:rPr>
              <a:t>г. Когалым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</a:rPr>
              <a:t>2023 год</a:t>
            </a:r>
            <a:endParaRPr lang="ru-RU" sz="25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5500726" cy="10001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Секция «Волейбол»</a:t>
            </a:r>
            <a:endParaRPr lang="ru-RU" b="1" dirty="0">
              <a:solidFill>
                <a:srgbClr val="0070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7290" y="1285860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–</a:t>
            </a:r>
          </a:p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Рычков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Николай Александрович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F:\Рычков 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85728"/>
            <a:ext cx="1428760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Samsung\Downloads\IMG_8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7714411" cy="4310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428604"/>
            <a:ext cx="4929222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«Корригирующая гимнастика»</a:t>
            </a:r>
            <a:endParaRPr lang="ru-RU" b="1" dirty="0">
              <a:solidFill>
                <a:srgbClr val="0070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0298" y="1500174"/>
            <a:ext cx="414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–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Кузнецова Ирина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Тахировна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7" name="Picture 4" descr="F:\IMG_8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28604"/>
            <a:ext cx="2428891" cy="181592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Samsung\Downloads\IMG_7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571744"/>
            <a:ext cx="6929486" cy="3967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t="-6000" r="5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F:\Хисамутдинов Винер Мишеахмет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357166"/>
            <a:ext cx="1500198" cy="2269048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607223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659A2A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Туристический клуб «Легенда»</a:t>
            </a:r>
            <a:endParaRPr lang="ru-RU" b="1" dirty="0">
              <a:solidFill>
                <a:srgbClr val="659A2A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32" y="1556792"/>
            <a:ext cx="4791476" cy="3090074"/>
          </a:xfrm>
          <a:prstGeom prst="rect">
            <a:avLst/>
          </a:prstGeom>
          <a:noFill/>
          <a:ln w="9525" algn="in">
            <a:solidFill>
              <a:srgbClr val="000080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983439" y="5854191"/>
            <a:ext cx="414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–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Хисамутдинов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Винер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Миниахметович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12055"/>
            <a:ext cx="302479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57600"/>
            <a:ext cx="37929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92" y="5085184"/>
            <a:ext cx="4428008" cy="143538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3600" cap="none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Руководитель –</a:t>
            </a:r>
            <a:br>
              <a:rPr lang="ru-RU" sz="3600" cap="none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600" cap="none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Слесарева</a:t>
            </a:r>
            <a:r>
              <a:rPr lang="ru-RU" sz="3600" cap="none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Анастасия Николаевна</a:t>
            </a:r>
            <a:r>
              <a:rPr lang="ru-RU" sz="3600" cap="none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cap="none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cap="none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32656"/>
            <a:ext cx="5437442" cy="12961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effectLst>
                  <a:glow rad="139700">
                    <a:srgbClr val="CCAF0A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Секция «Настольный теннис»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esktop\20211027_153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68557"/>
            <a:ext cx="4896544" cy="32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68557"/>
            <a:ext cx="3340280" cy="475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33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результаты: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Волейбол ( девушки) 1 место (2022-2023), 2 место (2023-2024)-Замараева Е.В.</a:t>
            </a:r>
          </a:p>
          <a:p>
            <a:r>
              <a:rPr lang="ru-RU" dirty="0" smtClean="0"/>
              <a:t>«Веселые старты 2-4 </a:t>
            </a:r>
            <a:r>
              <a:rPr lang="ru-RU" dirty="0" err="1" smtClean="0"/>
              <a:t>кл</a:t>
            </a:r>
            <a:r>
              <a:rPr lang="ru-RU" dirty="0" smtClean="0"/>
              <a:t>.» 1 место (2023-2024)-Замараева </a:t>
            </a:r>
            <a:r>
              <a:rPr lang="ru-RU" dirty="0"/>
              <a:t>Е.В</a:t>
            </a:r>
            <a:r>
              <a:rPr lang="ru-RU" dirty="0" smtClean="0"/>
              <a:t>., Кузнецова И.Т.</a:t>
            </a:r>
            <a:endParaRPr lang="ru-RU" dirty="0"/>
          </a:p>
          <a:p>
            <a:r>
              <a:rPr lang="ru-RU" dirty="0" smtClean="0"/>
              <a:t>«Баскетбол (юноши 9-11 классы» - </a:t>
            </a:r>
            <a:r>
              <a:rPr lang="ru-RU" dirty="0"/>
              <a:t>5</a:t>
            </a:r>
            <a:r>
              <a:rPr lang="ru-RU" dirty="0" smtClean="0"/>
              <a:t> место</a:t>
            </a:r>
          </a:p>
          <a:p>
            <a:r>
              <a:rPr lang="ru-RU" dirty="0"/>
              <a:t>«</a:t>
            </a:r>
            <a:r>
              <a:rPr lang="ru-RU" dirty="0" smtClean="0"/>
              <a:t>Баскетбол(девушки </a:t>
            </a:r>
            <a:r>
              <a:rPr lang="ru-RU" dirty="0"/>
              <a:t>9-11 классы» - </a:t>
            </a:r>
            <a:r>
              <a:rPr lang="ru-RU" dirty="0" smtClean="0"/>
              <a:t>5 место</a:t>
            </a:r>
            <a:endParaRPr lang="ru-RU" dirty="0"/>
          </a:p>
          <a:p>
            <a:r>
              <a:rPr lang="ru-RU" dirty="0" smtClean="0"/>
              <a:t> «Школа безопасности» - 3 место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мероприятия</a:t>
            </a:r>
            <a:endParaRPr lang="ru-RU" dirty="0"/>
          </a:p>
        </p:txBody>
      </p:sp>
      <p:pic>
        <p:nvPicPr>
          <p:cNvPr id="1026" name="Picture 2" descr="C:\Users\User\Desktop\фото с телефона\1666620687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48472" cy="21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с телефона\16666206876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03198"/>
            <a:ext cx="4454624" cy="24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с телефона\1666620686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167112"/>
            <a:ext cx="4719127" cy="278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фото с телефона\16666206872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00198"/>
            <a:ext cx="4454624" cy="274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075" y="6251049"/>
            <a:ext cx="8744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Веселые старты: родители, учителя, ученики.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95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5698976" cy="18751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ТРАДИЦИОННЫЕ СОРЕВНОВАНИЯ С УЧАСТИЕМ РОДИТЕЛЕЙ</a:t>
            </a:r>
            <a:endParaRPr lang="ru-RU" sz="3200" b="1" dirty="0"/>
          </a:p>
        </p:txBody>
      </p:sp>
      <p:pic>
        <p:nvPicPr>
          <p:cNvPr id="1027" name="Picture 3" descr="E:\неделя здоровья\папа мам\IMG_1995.JPG"/>
          <p:cNvPicPr>
            <a:picLocks noChangeAspect="1" noChangeArrowheads="1"/>
          </p:cNvPicPr>
          <p:nvPr/>
        </p:nvPicPr>
        <p:blipFill>
          <a:blip r:embed="rId2" cstate="print"/>
          <a:srcRect l="4669" t="18251" r="9799" b="11548"/>
          <a:stretch>
            <a:fillRect/>
          </a:stretch>
        </p:blipFill>
        <p:spPr bwMode="auto">
          <a:xfrm>
            <a:off x="500034" y="1785926"/>
            <a:ext cx="4714908" cy="257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неделя здоровья\папа мам\IMG_1990.JPG"/>
          <p:cNvPicPr>
            <a:picLocks noChangeAspect="1" noChangeArrowheads="1"/>
          </p:cNvPicPr>
          <p:nvPr/>
        </p:nvPicPr>
        <p:blipFill>
          <a:blip r:embed="rId3" cstate="print"/>
          <a:srcRect l="10417" t="9375" r="18750"/>
          <a:stretch>
            <a:fillRect/>
          </a:stretch>
        </p:blipFill>
        <p:spPr bwMode="auto">
          <a:xfrm>
            <a:off x="6000760" y="2428868"/>
            <a:ext cx="2786082" cy="2376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E:\презентации\IMG_8974.JPG"/>
          <p:cNvPicPr>
            <a:picLocks noChangeAspect="1" noChangeArrowheads="1"/>
          </p:cNvPicPr>
          <p:nvPr/>
        </p:nvPicPr>
        <p:blipFill>
          <a:blip r:embed="rId4" cstate="print"/>
          <a:srcRect t="8127" r="15878" b="23818"/>
          <a:stretch>
            <a:fillRect/>
          </a:stretch>
        </p:blipFill>
        <p:spPr bwMode="auto">
          <a:xfrm>
            <a:off x="5929322" y="4929198"/>
            <a:ext cx="3046452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E:\презентации\IMG_8947.JPG"/>
          <p:cNvPicPr>
            <a:picLocks noChangeAspect="1" noChangeArrowheads="1"/>
          </p:cNvPicPr>
          <p:nvPr/>
        </p:nvPicPr>
        <p:blipFill>
          <a:blip r:embed="rId5" cstate="print"/>
          <a:srcRect t="10447" r="11783"/>
          <a:stretch>
            <a:fillRect/>
          </a:stretch>
        </p:blipFill>
        <p:spPr bwMode="auto">
          <a:xfrm>
            <a:off x="214282" y="4786322"/>
            <a:ext cx="2714612" cy="183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:\неделя здоровья\папа мам\IMG_18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0"/>
          <a:stretch>
            <a:fillRect/>
          </a:stretch>
        </p:blipFill>
        <p:spPr bwMode="auto">
          <a:xfrm>
            <a:off x="6143636" y="214290"/>
            <a:ext cx="2643206" cy="218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неделя здоровья\папа мам\IMG_1892.JPG"/>
          <p:cNvPicPr>
            <a:picLocks noChangeAspect="1" noChangeArrowheads="1"/>
          </p:cNvPicPr>
          <p:nvPr/>
        </p:nvPicPr>
        <p:blipFill>
          <a:blip r:embed="rId7" cstate="print"/>
          <a:srcRect l="4562" r="6493"/>
          <a:stretch>
            <a:fillRect/>
          </a:stretch>
        </p:blipFill>
        <p:spPr bwMode="auto">
          <a:xfrm>
            <a:off x="3071802" y="4572008"/>
            <a:ext cx="2786082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778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Соревнования по </a:t>
            </a:r>
            <a:r>
              <a:rPr lang="ru-RU" sz="3200" b="1" dirty="0" err="1" smtClean="0"/>
              <a:t>скиппингу</a:t>
            </a:r>
            <a:r>
              <a:rPr lang="ru-RU" sz="3200" b="1" dirty="0" smtClean="0"/>
              <a:t> 10-11 классы</a:t>
            </a:r>
            <a:endParaRPr lang="ru-RU" sz="3200" b="1" dirty="0"/>
          </a:p>
        </p:txBody>
      </p:sp>
      <p:pic>
        <p:nvPicPr>
          <p:cNvPr id="2050" name="Picture 2" descr="C:\Users\User\Desktop\фото с телефона\IMG_20220219_102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997640" cy="51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с телефона\IMG_20220219_102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176" y="1510988"/>
            <a:ext cx="4253388" cy="518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471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Сдача ГТО</a:t>
            </a:r>
            <a:endParaRPr lang="ru-RU" dirty="0"/>
          </a:p>
        </p:txBody>
      </p:sp>
      <p:pic>
        <p:nvPicPr>
          <p:cNvPr id="1026" name="Picture 2" descr="C:\Users\User\Desktop\IMG_20230516_150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74441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0230516_150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61" y="1268760"/>
            <a:ext cx="5064788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5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:\DCIM\108NIKON\DSCN1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428736"/>
            <a:ext cx="3205147" cy="2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0"/>
            <a:ext cx="8424936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ШКОЛЬНАЯ СПАРТАКИАДА</a:t>
            </a:r>
            <a:endParaRPr lang="ru-RU" b="1" dirty="0"/>
          </a:p>
        </p:txBody>
      </p:sp>
      <p:pic>
        <p:nvPicPr>
          <p:cNvPr id="4" name="Picture 5" descr="H:\фото Слесарева\Рисунок1о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4522"/>
            <a:ext cx="5292080" cy="29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:\DCIM\108NIKON\DSCN19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205147" cy="2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Настя\Desktop\Рисунок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40" y="3609120"/>
            <a:ext cx="3969669" cy="32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фото Слесарева\DSCN24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40" y="1346808"/>
            <a:ext cx="3949660" cy="28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8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47000" t="-6000" r="-10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Эмблема клуба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4" name="Oval 10"/>
          <p:cNvSpPr>
            <a:spLocks noChangeArrowheads="1"/>
          </p:cNvSpPr>
          <p:nvPr/>
        </p:nvSpPr>
        <p:spPr bwMode="auto">
          <a:xfrm>
            <a:off x="428596" y="1285860"/>
            <a:ext cx="5218113" cy="5051426"/>
          </a:xfrm>
          <a:prstGeom prst="ellipse">
            <a:avLst/>
          </a:prstGeom>
          <a:solidFill>
            <a:srgbClr val="4BACC6"/>
          </a:solidFill>
          <a:ln w="127000" cmpd="dbl">
            <a:solidFill>
              <a:srgbClr val="4BACC6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Рисунок 14" descr="C:\Users\Samsung\Desktop\РАБОТА\Эмблема ШСК (2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000240"/>
            <a:ext cx="3916790" cy="3702160"/>
          </a:xfrm>
          <a:prstGeom prst="ellipse">
            <a:avLst/>
          </a:prstGeom>
          <a:noFill/>
          <a:ln w="28575" cmpd="thickThin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35" name="WordArt 11"/>
          <p:cNvSpPr>
            <a:spLocks noChangeArrowheads="1" noChangeShapeType="1" noTextEdit="1"/>
          </p:cNvSpPr>
          <p:nvPr/>
        </p:nvSpPr>
        <p:spPr bwMode="auto">
          <a:xfrm>
            <a:off x="2000232" y="4643446"/>
            <a:ext cx="2098675" cy="688975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latin typeface="Arial Black"/>
              </a:rPr>
              <a:t>"ФАКЕЛ"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effectLst/>
              <a:latin typeface="Arial Black"/>
            </a:endParaRPr>
          </a:p>
        </p:txBody>
      </p:sp>
      <p:sp>
        <p:nvSpPr>
          <p:cNvPr id="1036" name="WordArt 12"/>
          <p:cNvSpPr>
            <a:spLocks noChangeArrowheads="1" noChangeShapeType="1" noTextEdit="1"/>
          </p:cNvSpPr>
          <p:nvPr/>
        </p:nvSpPr>
        <p:spPr bwMode="auto">
          <a:xfrm rot="-154807">
            <a:off x="941912" y="1663928"/>
            <a:ext cx="4188342" cy="3856869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/>
            <a:r>
              <a:rPr lang="ru-RU" sz="3200" kern="10" spc="0" dirty="0" smtClean="0">
                <a:ln w="9525">
                  <a:solidFill>
                    <a:srgbClr val="0F243E"/>
                  </a:solidFill>
                  <a:round/>
                  <a:headEnd/>
                  <a:tailEnd/>
                </a:ln>
                <a:solidFill>
                  <a:srgbClr val="365F91"/>
                </a:solidFill>
                <a:effectLst/>
                <a:latin typeface="Arial Black"/>
              </a:rPr>
              <a:t>Школьный Спортивный Клуб</a:t>
            </a:r>
            <a:endParaRPr lang="ru-RU" sz="3200" kern="10" spc="0" dirty="0">
              <a:ln w="9525">
                <a:solidFill>
                  <a:srgbClr val="0F243E"/>
                </a:solidFill>
                <a:round/>
                <a:headEnd/>
                <a:tailEnd/>
              </a:ln>
              <a:solidFill>
                <a:srgbClr val="365F91"/>
              </a:solidFill>
              <a:effectLst/>
              <a:latin typeface="Arial Black"/>
            </a:endParaRPr>
          </a:p>
        </p:txBody>
      </p:sp>
      <p:sp>
        <p:nvSpPr>
          <p:cNvPr id="1037" name="WordArt 13"/>
          <p:cNvSpPr>
            <a:spLocks noChangeArrowheads="1" noChangeShapeType="1" noTextEdit="1"/>
          </p:cNvSpPr>
          <p:nvPr/>
        </p:nvSpPr>
        <p:spPr bwMode="auto">
          <a:xfrm>
            <a:off x="928662" y="2786058"/>
            <a:ext cx="4292600" cy="3338513"/>
          </a:xfrm>
          <a:prstGeom prst="rect">
            <a:avLst/>
          </a:prstGeom>
        </p:spPr>
        <p:txBody>
          <a:bodyPr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 rtl="0"/>
            <a:r>
              <a:rPr lang="ru-RU" sz="28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Arial Black"/>
              </a:rPr>
              <a:t>МАОУ "Средняя школа № 5"</a:t>
            </a:r>
            <a:endParaRPr lang="ru-RU" sz="28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УЧАСТИЕ В ТУРИСТИЧЕСКИХ ПОХОДАХ</a:t>
            </a:r>
            <a:endParaRPr lang="ru-RU" altLang="ru-RU" sz="2800" dirty="0" smtClean="0">
              <a:latin typeface="Segoe Print" pitchFamily="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56641"/>
              </p:ext>
            </p:extLst>
          </p:nvPr>
        </p:nvGraphicFramePr>
        <p:xfrm>
          <a:off x="443636" y="5085184"/>
          <a:ext cx="8501122" cy="1096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0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Летний плановый пеший поход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Категория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участников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Средний Урал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Руководитель туристического клуба «Легенда»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Хисамутдинов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В.М.,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Алтай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" y="1466782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71" y="696797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63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Летний пришкольный лагерь «Спартак»</a:t>
            </a:r>
            <a:endParaRPr lang="ru-RU" altLang="ru-RU" sz="2800" dirty="0" smtClean="0">
              <a:latin typeface="Segoe Print" pitchFamily="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17212"/>
              </p:ext>
            </p:extLst>
          </p:nvPr>
        </p:nvGraphicFramePr>
        <p:xfrm>
          <a:off x="443636" y="5085184"/>
          <a:ext cx="7286676" cy="1399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0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Название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Кол-во участников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Spartak camp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Начальник лагеря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Слесарева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А.Н., воспитатель Кузнецова И.Т.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4730962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Spartak camp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9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Спартак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224469" cy="316835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4164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90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986426">
            <a:off x="568987" y="990195"/>
            <a:ext cx="5434259" cy="2872570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Школьный Спортивный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Клуб 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ln w="5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«ФАКЕЛ»</a:t>
            </a:r>
            <a:endParaRPr lang="ru-RU" dirty="0">
              <a:ln w="500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429264"/>
            <a:ext cx="4714908" cy="857256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02060"/>
                </a:solidFill>
              </a:rPr>
              <a:t>МАОУ «Средняя школа № 5»</a:t>
            </a:r>
          </a:p>
          <a:p>
            <a:pPr algn="ctr"/>
            <a:r>
              <a:rPr lang="ru-RU" sz="2500" b="1" dirty="0" smtClean="0">
                <a:solidFill>
                  <a:srgbClr val="002060"/>
                </a:solidFill>
              </a:rPr>
              <a:t>г. Когалым</a:t>
            </a:r>
            <a:endParaRPr lang="ru-RU" sz="25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290"/>
            <a:ext cx="8568952" cy="26432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Открытие ШСК «Факел»</a:t>
            </a:r>
            <a:br>
              <a:rPr lang="ru-RU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 ноября 2014 года состоялась церемония открытия клуба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1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1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открытие шск факел (16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714488"/>
            <a:ext cx="6967540" cy="464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8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открытие шск факел (6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32604" y="0"/>
            <a:ext cx="4696748" cy="3131165"/>
          </a:xfrm>
        </p:spPr>
      </p:pic>
      <p:pic>
        <p:nvPicPr>
          <p:cNvPr id="1026" name="Picture 2" descr="E:\фото\ШСК\открытие шск факел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927478" cy="3284985"/>
          </a:xfrm>
          <a:prstGeom prst="rect">
            <a:avLst/>
          </a:prstGeom>
          <a:noFill/>
        </p:spPr>
      </p:pic>
      <p:pic>
        <p:nvPicPr>
          <p:cNvPr id="3" name="Picture 2" descr="I:\фото\спортклуб ФАКЕЛ сдать\DSCN5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448" y="3131165"/>
            <a:ext cx="4968552" cy="372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фото\ШСК\открытие шск факел (5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7" y="0"/>
            <a:ext cx="535952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8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52928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МАТЕРИАЛЬНО-ТЕХНИЧЕСКОЕ ОБЕСПЕЧЕНИЕ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19255" cy="504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8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1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спортивного сооружения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Размер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Площадь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ЕПС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Спортивный зал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24х12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288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Лыжная база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23х7,5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172,5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Тренажерный зал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32х6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192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Не функционирует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Футбольное поле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19х17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323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Баскетбольная площадка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18х19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342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2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Волейбольная площадка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13х21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273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Комплексная спортивная площадка (открытая)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27х15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405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1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Комплексная спортивная площадка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(открытая)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10х16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160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07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000" b="1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ЦЕЛИ И ЗАДАЧИ ШСК «ФАКЕЛ»</a:t>
            </a:r>
            <a:endParaRPr lang="ru-RU" sz="5000" b="1" dirty="0">
              <a:solidFill>
                <a:srgbClr val="0070C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3143248"/>
            <a:ext cx="16430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5214950"/>
            <a:ext cx="22145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3214678" y="5214950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 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организация и проведение спортивно-массовой и физкультурно-оздоровительной работы во внеурочное время.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271463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Активизация физкультурно-спортивной работы и участие учащихся в спортивной жизни школы;</a:t>
            </a:r>
          </a:p>
          <a:p>
            <a:pPr marL="0" indent="271463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Укрепление здоровья и физического совершенствования, обучающихся на основе систематически организованных и обязательных внеклассных спортивно-оздоровительных занятий всех обучающихся;</a:t>
            </a:r>
          </a:p>
          <a:p>
            <a:pPr marL="0" indent="271463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Закрепление и совершенствование умений и навыков обучающихся, полученных на уроках физической культуры, формирование жизненно необходимых физических качеств;</a:t>
            </a:r>
          </a:p>
          <a:p>
            <a:pPr marL="0" indent="271463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Воспитание у обучающихся общественной активности и трудолюбия, творчества и организаторских способностей;</a:t>
            </a:r>
          </a:p>
          <a:p>
            <a:pPr marL="0" indent="271463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Привлечение к спортивно-массовой работе в клубе известных спортсменов, ветеранов спорта, родителей обучающихся;</a:t>
            </a:r>
          </a:p>
          <a:p>
            <a:pPr marL="0" indent="271463"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Профилактика  таких асоциальных проявлений в детской и подростковой среде, как наркомания, курение, алкоголизм, выработка  потребности в здоровом образе жизни.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27000" t="-6000" r="-10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786742" cy="1143000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70C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СОВЕТ ШКОЛЬНОГО СПОРТИВНОГО КЛУБА </a:t>
            </a:r>
            <a:r>
              <a:rPr lang="ru-RU" sz="3000" b="1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«ФАКЕЛ»</a:t>
            </a:r>
            <a:endParaRPr lang="ru-RU" sz="3000" b="1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F:\Хисамутдинов Винер Мишеахмет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8042" y="3980753"/>
            <a:ext cx="1428760" cy="187524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01987" y="6000768"/>
            <a:ext cx="2143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Хисамутдинов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В.М.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Представитель коллегии судей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F:\Заремский П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57224" y="928670"/>
            <a:ext cx="1357322" cy="2071702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42910" y="3143248"/>
            <a:ext cx="18573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Заремский П.И.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Директор МАОУ «Средняя школа № 5»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69528" y="3201306"/>
            <a:ext cx="2163075" cy="54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Замараева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Руководитель ШСК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6258" y="6011781"/>
            <a:ext cx="17677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Мухамедьянов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А.А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Педагог-организ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атор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8" descr="F:\Рычков 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929066"/>
            <a:ext cx="1357322" cy="193903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00034" y="6000768"/>
            <a:ext cx="20162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Рычков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Н.А.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Педагог-организатор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4248" y="6022210"/>
            <a:ext cx="18002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Кузнецова И.Т.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Секретарь ШСК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F:\IMG_8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967382"/>
            <a:ext cx="2411760" cy="2054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" descr="C:\Users\ADMIN\Desktop\IMG_1350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8621" y="3967383"/>
            <a:ext cx="1535346" cy="1929368"/>
          </a:xfrm>
          <a:prstGeom prst="rect">
            <a:avLst/>
          </a:prstGeom>
          <a:noFill/>
        </p:spPr>
      </p:pic>
      <p:pic>
        <p:nvPicPr>
          <p:cNvPr id="1026" name="Picture 2" descr="C:\Users\User\Desktop\фото с телефона\IMG_20210901_1332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325" y="1317123"/>
            <a:ext cx="1319323" cy="1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lrHmuxT1aB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126" y="764704"/>
            <a:ext cx="1383258" cy="252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4208" y="3312763"/>
            <a:ext cx="1937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Слесарева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А.Н.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 организатор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Секция «Волейбол»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31322" y="6044726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</a:p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Замараева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Валерьевна</a:t>
            </a:r>
          </a:p>
        </p:txBody>
      </p:sp>
      <p:pic>
        <p:nvPicPr>
          <p:cNvPr id="2051" name="Picture 3" descr="C:\Users\User\Desktop\фото с телефона\16655835162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3878560" cy="28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с телефона\16655835176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18804"/>
            <a:ext cx="3734544" cy="217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с телефона\IMG_20211219_135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8" y="1184739"/>
            <a:ext cx="4536504" cy="292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фото с телефона\IMG_20211219_134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8" y="3918804"/>
            <a:ext cx="4644008" cy="217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6000792" cy="10001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Секция «Баскетбол»</a:t>
            </a:r>
            <a:endParaRPr lang="ru-RU" b="1" dirty="0">
              <a:solidFill>
                <a:srgbClr val="0070C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166" y="1357298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 –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Мухамедьянов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Айнур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Артурович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AppData\Local\Temp\IMG_1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78835"/>
            <a:ext cx="4790336" cy="2895519"/>
          </a:xfrm>
          <a:prstGeom prst="rect">
            <a:avLst/>
          </a:prstGeom>
          <a:noFill/>
        </p:spPr>
      </p:pic>
      <p:pic>
        <p:nvPicPr>
          <p:cNvPr id="2053" name="Picture 5" descr="C:\Users\ADMIN\Desktop\IMG_135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857232"/>
            <a:ext cx="2357454" cy="264320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242426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881</TotalTime>
  <Words>499</Words>
  <Application>Microsoft Office PowerPoint</Application>
  <PresentationFormat>Экран (4:3)</PresentationFormat>
  <Paragraphs>145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Franklin Gothic Book</vt:lpstr>
      <vt:lpstr>Segoe Print</vt:lpstr>
      <vt:lpstr>Times New Roman</vt:lpstr>
      <vt:lpstr>Wingdings</vt:lpstr>
      <vt:lpstr>Wingdings 2</vt:lpstr>
      <vt:lpstr>Техническая</vt:lpstr>
      <vt:lpstr>Школьный Спортивный  Клуб  «ФАКЕЛ»</vt:lpstr>
      <vt:lpstr>Эмблема клуба</vt:lpstr>
      <vt:lpstr>Открытие ШСК «Факел» 22 ноября 2014 года состоялась церемония открытия клуба  </vt:lpstr>
      <vt:lpstr>Презентация PowerPoint</vt:lpstr>
      <vt:lpstr>МАТЕРИАЛЬНО-ТЕХНИЧЕСКОЕ ОБЕСПЕЧЕНИЕ </vt:lpstr>
      <vt:lpstr>ЦЕЛИ И ЗАДАЧИ ШСК «ФАКЕЛ»</vt:lpstr>
      <vt:lpstr>СОВЕТ ШКОЛЬНОГО СПОРТИВНОГО КЛУБА «ФАКЕЛ»</vt:lpstr>
      <vt:lpstr>       Секция «Волейбол»</vt:lpstr>
      <vt:lpstr>Секция «Баскетбол»</vt:lpstr>
      <vt:lpstr>Секция «Волейбол»</vt:lpstr>
      <vt:lpstr> «Корригирующая гимнастика»</vt:lpstr>
      <vt:lpstr>Туристический клуб «Легенда»</vt:lpstr>
      <vt:lpstr>Руководитель – Слесарева Анастасия Николаевна   </vt:lpstr>
      <vt:lpstr>Наши результаты:</vt:lpstr>
      <vt:lpstr>Наши мероприятия</vt:lpstr>
      <vt:lpstr>ТРАДИЦИОННЫЕ СОРЕВНОВАНИЯ С УЧАСТИЕМ РОДИТЕЛЕЙ</vt:lpstr>
      <vt:lpstr>Соревнования по скиппингу 10-11 классы</vt:lpstr>
      <vt:lpstr>Сдача ГТО</vt:lpstr>
      <vt:lpstr>ШКОЛЬНАЯ СПАРТАКИАДА</vt:lpstr>
      <vt:lpstr>УЧАСТИЕ В ТУРИСТИЧЕСКИХ ПОХОДАХ</vt:lpstr>
      <vt:lpstr>Летний пришкольный лагерь «Спартак»</vt:lpstr>
      <vt:lpstr>Школьный Спортивный  Клуб  «ФАКЕЛ»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СПОРТИВНЫЙ КЛУБ «ФАКЕЛ»</dc:title>
  <dc:creator>завхоз</dc:creator>
  <cp:lastModifiedBy>Сокол</cp:lastModifiedBy>
  <cp:revision>86</cp:revision>
  <dcterms:created xsi:type="dcterms:W3CDTF">2014-11-15T12:19:21Z</dcterms:created>
  <dcterms:modified xsi:type="dcterms:W3CDTF">2023-06-22T10:03:26Z</dcterms:modified>
</cp:coreProperties>
</file>