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3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7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20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17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7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6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9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8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0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0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4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3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2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3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7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734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348061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503614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09600" y="44958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72400" y="4038600"/>
            <a:ext cx="1066800" cy="10668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95865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16598"/>
            <a:ext cx="3224306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1000" y="51816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96306" y="44958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1"/>
            <a:ext cx="4049193" cy="464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4156972" cy="52578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43200" y="3962401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43800" y="40386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5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347566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79633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38400" y="45720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43800" y="3984656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1107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16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school5 300</cp:lastModifiedBy>
  <cp:revision>1</cp:revision>
  <dcterms:created xsi:type="dcterms:W3CDTF">2024-10-17T09:34:39Z</dcterms:created>
  <dcterms:modified xsi:type="dcterms:W3CDTF">2024-10-17T09:57:18Z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2017-07-28T00:00:00Z</vt:filetime>
  </property>
  <property fmtid="{D5CDD505-2E9C-101B-9397-08002B2CF9AE}" pid="3" name="Creator">
    <vt:lpwstr>Microsoft® PowerPoint® 2010</vt:lpwstr>
  </property>
  <property fmtid="{D5CDD505-2E9C-101B-9397-08002B2CF9AE}" pid="4" name="DateF">
    <vt:lpwstr>30.08.2017 14:42:03</vt:lpwstr>
  </property>
  <property fmtid="{D5CDD505-2E9C-101B-9397-08002B2CF9AE}" pid="5" name="GuidF">
    <vt:lpwstr>575896ff-2740-46ef-a3db-6404efcb1ee3</vt:lpwstr>
  </property>
  <property fmtid="{D5CDD505-2E9C-101B-9397-08002B2CF9AE}" pid="6" name="LastSaved">
    <vt:filetime>2024-10-17T00:00:00Z</vt:filetime>
  </property>
  <property fmtid="{D5CDD505-2E9C-101B-9397-08002B2CF9AE}" pid="7" name="Producer">
    <vt:lpwstr>3-Heights(TM) PDF Security Shell 4.8.25.2 (http://www.pdf-tools.com)</vt:lpwstr>
  </property>
</Properties>
</file>