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096-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71604" y="2071678"/>
            <a:ext cx="62151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Активные методы обучения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BCB8EF-DD26-12FB-CE95-2ACE63D70693}"/>
              </a:ext>
            </a:extLst>
          </p:cNvPr>
          <p:cNvSpPr txBox="1"/>
          <p:nvPr/>
        </p:nvSpPr>
        <p:spPr>
          <a:xfrm>
            <a:off x="4283968" y="4581128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Разработала: </a:t>
            </a:r>
            <a:r>
              <a:rPr lang="ru-RU" dirty="0" err="1"/>
              <a:t>Рузметова</a:t>
            </a:r>
            <a:r>
              <a:rPr lang="ru-RU" dirty="0"/>
              <a:t> А.А.</a:t>
            </a:r>
          </a:p>
          <a:p>
            <a:r>
              <a:rPr lang="ru-RU" dirty="0"/>
              <a:t>Учитель географии </a:t>
            </a:r>
          </a:p>
          <a:p>
            <a:r>
              <a:rPr lang="ru-RU" dirty="0"/>
              <a:t>МАОУ «Средняя школа №5»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096-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Domino_gornye_sistemy_i_ravniny_pages-to-jpg-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4554" y="1071546"/>
            <a:ext cx="4849446" cy="5572164"/>
          </a:xfrm>
          <a:prstGeom prst="rect">
            <a:avLst/>
          </a:prstGeom>
        </p:spPr>
      </p:pic>
      <p:pic>
        <p:nvPicPr>
          <p:cNvPr id="7" name="Рисунок 6" descr="Domino_gornye_sistemy_i_ravniny_pages-to-jpg-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000108"/>
            <a:ext cx="4286248" cy="5638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0298" y="357166"/>
            <a:ext cx="443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Домино «Горные системы и равнины 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096-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IMG-20240208-WA0008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32" y="0"/>
            <a:ext cx="8217668" cy="370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40208-WA00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643314"/>
            <a:ext cx="6643702" cy="299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096-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20240304_101602.jpg"/>
          <p:cNvPicPr>
            <a:picLocks noChangeAspect="1"/>
          </p:cNvPicPr>
          <p:nvPr/>
        </p:nvPicPr>
        <p:blipFill>
          <a:blip r:embed="rId3" cstate="print"/>
          <a:srcRect r="19811"/>
          <a:stretch>
            <a:fillRect/>
          </a:stretch>
        </p:blipFill>
        <p:spPr>
          <a:xfrm>
            <a:off x="3071770" y="2214530"/>
            <a:ext cx="6072230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40306_093625.jpg"/>
          <p:cNvPicPr>
            <a:picLocks noChangeAspect="1"/>
          </p:cNvPicPr>
          <p:nvPr/>
        </p:nvPicPr>
        <p:blipFill>
          <a:blip r:embed="rId4" cstate="print"/>
          <a:srcRect l="22656" r="34375"/>
          <a:stretch>
            <a:fillRect/>
          </a:stretch>
        </p:blipFill>
        <p:spPr>
          <a:xfrm>
            <a:off x="0" y="-214338"/>
            <a:ext cx="392909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096-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42910" y="1428736"/>
            <a:ext cx="70723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плохо организованное обсуждение может потребовать слишком много времени;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можно не достичь желаемых результатов, если участники не обладают необходимыми знаниями и опытом; 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высокий уровень требований к квалификации преподавателя, который должен правильно организовать работу и задать направление обсуждения, чтобы добиться желаемого результата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7290" y="642918"/>
            <a:ext cx="6852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Минусы активных методов обучения: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096-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1736" y="2928934"/>
            <a:ext cx="418255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Спасибо за внимание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096-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338"/>
            <a:ext cx="9144000" cy="707233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42910" y="1500174"/>
            <a:ext cx="7929618" cy="4071966"/>
            <a:chOff x="642910" y="1500174"/>
            <a:chExt cx="7929618" cy="407196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4214810" y="1500174"/>
              <a:ext cx="4357718" cy="4071966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Система методов, обеспечивающих</a:t>
              </a:r>
            </a:p>
            <a:p>
              <a:pPr algn="ctr"/>
              <a:r>
                <a:rPr lang="ru-RU" dirty="0"/>
                <a:t>активность и разнообразие мыслительной и практической деятельности учащихся в процессе освоения учебного материала. </a:t>
              </a: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642910" y="1571612"/>
              <a:ext cx="3143272" cy="4000528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wordArtVert" rtlCol="0" anchor="ctr"/>
            <a:lstStyle/>
            <a:p>
              <a:pPr algn="ctr"/>
              <a:r>
                <a:rPr lang="ru-RU" sz="6000" dirty="0"/>
                <a:t>АМО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096-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71746764_kartinkin-net-p-uchenik-za-partoi-kartinka-vkontakte-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1568" y="428604"/>
            <a:ext cx="7040865" cy="602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096-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clipart_klass_small_a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191" y="378425"/>
            <a:ext cx="7929618" cy="6101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072348"/>
            <a:ext cx="81439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АКТИВНЫЕ МЕТОДЫ ОБУЧЕНИЯ</a:t>
            </a:r>
          </a:p>
        </p:txBody>
      </p:sp>
      <p:sp>
        <p:nvSpPr>
          <p:cNvPr id="10" name="Shape 110"/>
          <p:cNvSpPr txBox="1"/>
          <p:nvPr/>
        </p:nvSpPr>
        <p:spPr>
          <a:xfrm>
            <a:off x="4429124" y="1142984"/>
            <a:ext cx="40075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sz="2400"/>
              <a:t>Групповая и парная работа</a:t>
            </a:r>
          </a:p>
        </p:txBody>
      </p:sp>
      <p:sp>
        <p:nvSpPr>
          <p:cNvPr id="11" name="Shape 116"/>
          <p:cNvSpPr txBox="1"/>
          <p:nvPr/>
        </p:nvSpPr>
        <p:spPr>
          <a:xfrm>
            <a:off x="6357950" y="4286256"/>
            <a:ext cx="18200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sz="2400"/>
              <a:t>Дискуссия</a:t>
            </a:r>
          </a:p>
        </p:txBody>
      </p:sp>
      <p:sp>
        <p:nvSpPr>
          <p:cNvPr id="12" name="Shape 114"/>
          <p:cNvSpPr txBox="1"/>
          <p:nvPr/>
        </p:nvSpPr>
        <p:spPr>
          <a:xfrm>
            <a:off x="5500694" y="2857496"/>
            <a:ext cx="30040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sz="2400"/>
              <a:t>«Мозговой штурм»</a:t>
            </a:r>
          </a:p>
        </p:txBody>
      </p:sp>
      <p:sp>
        <p:nvSpPr>
          <p:cNvPr id="13" name="Shape 107"/>
          <p:cNvSpPr txBox="1"/>
          <p:nvPr/>
        </p:nvSpPr>
        <p:spPr>
          <a:xfrm>
            <a:off x="3000364" y="571480"/>
            <a:ext cx="34585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sz="2400"/>
              <a:t>Проблемные ситуации</a:t>
            </a:r>
          </a:p>
        </p:txBody>
      </p:sp>
      <p:sp>
        <p:nvSpPr>
          <p:cNvPr id="14" name="Shape 115"/>
          <p:cNvSpPr txBox="1"/>
          <p:nvPr/>
        </p:nvSpPr>
        <p:spPr>
          <a:xfrm>
            <a:off x="6215074" y="5143512"/>
            <a:ext cx="25030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sz="2400"/>
              <a:t>«Круглый стол»</a:t>
            </a:r>
          </a:p>
        </p:txBody>
      </p:sp>
      <p:sp>
        <p:nvSpPr>
          <p:cNvPr id="15" name="Shape 111"/>
          <p:cNvSpPr txBox="1"/>
          <p:nvPr/>
        </p:nvSpPr>
        <p:spPr>
          <a:xfrm>
            <a:off x="5214942" y="1571612"/>
            <a:ext cx="23523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sz="2400"/>
              <a:t>Деловые игры</a:t>
            </a:r>
          </a:p>
        </p:txBody>
      </p:sp>
      <p:sp>
        <p:nvSpPr>
          <p:cNvPr id="16" name="Shape 112"/>
          <p:cNvSpPr txBox="1"/>
          <p:nvPr/>
        </p:nvSpPr>
        <p:spPr>
          <a:xfrm>
            <a:off x="4467399" y="2143116"/>
            <a:ext cx="46766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sz="2400"/>
              <a:t>Драматизация и театрализация </a:t>
            </a:r>
          </a:p>
        </p:txBody>
      </p:sp>
      <p:sp>
        <p:nvSpPr>
          <p:cNvPr id="17" name="Shape 109"/>
          <p:cNvSpPr txBox="1"/>
          <p:nvPr/>
        </p:nvSpPr>
        <p:spPr>
          <a:xfrm>
            <a:off x="5715008" y="5715016"/>
            <a:ext cx="32147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sz="2400"/>
              <a:t>Обучение через игру</a:t>
            </a:r>
          </a:p>
        </p:txBody>
      </p:sp>
      <p:sp>
        <p:nvSpPr>
          <p:cNvPr id="18" name="Shape 109"/>
          <p:cNvSpPr txBox="1"/>
          <p:nvPr/>
        </p:nvSpPr>
        <p:spPr>
          <a:xfrm>
            <a:off x="6286512" y="3571876"/>
            <a:ext cx="19559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ru-RU" sz="2400" dirty="0"/>
              <a:t>Кейс метод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age096-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357158" y="1000108"/>
            <a:ext cx="7286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solidFill>
                  <a:schemeClr val="accent1">
                    <a:lumMod val="50000"/>
                  </a:schemeClr>
                </a:solidFill>
              </a:rPr>
              <a:t>Активные методы обучения- основа профессиональной деятельности ?!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787" y="2928934"/>
            <a:ext cx="7929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Соответствуют ФГОС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Многократно повышают интерес к предмету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Подходят для различных видов образовательной деятельности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Развивается коммуникация, умение дискутировать, доказывать свою точку зрения.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096-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338"/>
            <a:ext cx="9144000" cy="6858000"/>
          </a:xfrm>
          <a:prstGeom prst="rect">
            <a:avLst/>
          </a:prstGeom>
        </p:spPr>
      </p:pic>
      <p:pic>
        <p:nvPicPr>
          <p:cNvPr id="3" name="Рисунок 2" descr="20240126_110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428660" y="1357298"/>
            <a:ext cx="5643602" cy="378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20240126_111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879037" y="1193005"/>
            <a:ext cx="5786478" cy="411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096-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20240126_1037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642918"/>
            <a:ext cx="4000528" cy="4121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20240126_112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220849" y="1934849"/>
            <a:ext cx="5357851" cy="4488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096-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929058" y="428604"/>
          <a:ext cx="5014927" cy="5857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428604"/>
                        <a:ext cx="5014927" cy="5857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71604" y="285728"/>
            <a:ext cx="696024" cy="557216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тетрамино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160</Words>
  <Application>Microsoft Office PowerPoint</Application>
  <PresentationFormat>Экран (4:3)</PresentationFormat>
  <Paragraphs>29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Рузметов Артем Русланович</cp:lastModifiedBy>
  <cp:revision>22</cp:revision>
  <dcterms:created xsi:type="dcterms:W3CDTF">2024-04-09T14:22:24Z</dcterms:created>
  <dcterms:modified xsi:type="dcterms:W3CDTF">2024-11-03T08:45:41Z</dcterms:modified>
</cp:coreProperties>
</file>